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ink/ink3.xml" ContentType="application/inkml+xml"/>
  <Override PartName="/ppt/ink/ink4.xml" ContentType="application/inkml+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67" r:id="rId5"/>
    <p:sldMasterId id="2147483692" r:id="rId6"/>
    <p:sldMasterId id="2147483717" r:id="rId7"/>
  </p:sldMasterIdLst>
  <p:notesMasterIdLst>
    <p:notesMasterId r:id="rId25"/>
  </p:notesMasterIdLst>
  <p:sldIdLst>
    <p:sldId id="304" r:id="rId8"/>
    <p:sldId id="961" r:id="rId9"/>
    <p:sldId id="264" r:id="rId10"/>
    <p:sldId id="960" r:id="rId11"/>
    <p:sldId id="583" r:id="rId12"/>
    <p:sldId id="305" r:id="rId13"/>
    <p:sldId id="946" r:id="rId14"/>
    <p:sldId id="921" r:id="rId15"/>
    <p:sldId id="338" r:id="rId16"/>
    <p:sldId id="922" r:id="rId17"/>
    <p:sldId id="937" r:id="rId18"/>
    <p:sldId id="935" r:id="rId19"/>
    <p:sldId id="951" r:id="rId20"/>
    <p:sldId id="950" r:id="rId21"/>
    <p:sldId id="918" r:id="rId22"/>
    <p:sldId id="308" r:id="rId23"/>
    <p:sldId id="303" r:id="rId2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C25BD3-34B0-7385-765A-9CEAFBB209B0}" name="Kati Hanhineva" initials="KH" userId="S::kati@afekta.com::67aa1830-0d0f-4b8b-a726-557f794a9ad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lle Koistinen" initials="VK" lastIdx="1" clrIdx="0">
    <p:extLst>
      <p:ext uri="{19B8F6BF-5375-455C-9EA6-DF929625EA0E}">
        <p15:presenceInfo xmlns:p15="http://schemas.microsoft.com/office/powerpoint/2012/main" userId="Ville Koistin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F39433"/>
    <a:srgbClr val="0D0D0D"/>
    <a:srgbClr val="FFC857"/>
    <a:srgbClr val="CCD036"/>
    <a:srgbClr val="C4C442"/>
    <a:srgbClr val="B57F50"/>
    <a:srgbClr val="F6AE2D"/>
    <a:srgbClr val="F2C14E"/>
    <a:srgbClr val="1F20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062" autoAdjust="0"/>
  </p:normalViewPr>
  <p:slideViewPr>
    <p:cSldViewPr snapToGrid="0">
      <p:cViewPr varScale="1">
        <p:scale>
          <a:sx n="49" d="100"/>
          <a:sy n="49" d="100"/>
        </p:scale>
        <p:origin x="896" y="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2.363"/>
    </inkml:context>
    <inkml:brush xml:id="br0">
      <inkml:brushProperty name="height" value="0.053" units="cm"/>
    </inkml:brush>
  </inkml:definitions>
  <inkml:trace contextRef="#ctx0" brushRef="#br0">1 1 4162 0 0,'0'0'1152'0'0,"0"0"-447"0"0,0 0 47 0 0,0 0-80 0 0,0 0-463 0 0,0 0-209 0 0,31 0 0 0 0,-31 0 0 0 0,0 0-257 0 0,0 0-1023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5.383"/>
    </inkml:context>
    <inkml:brush xml:id="br0">
      <inkml:brushProperty name="width" value="0.05" units="cm"/>
      <inkml:brushProperty name="height" value="0.05" units="cm"/>
    </inkml:brush>
  </inkml:definitions>
  <inkml:trace contextRef="#ctx0" brushRef="#br0">1 1 2289 0 0,'0'0'176'0'0,"0"0"-160"0"0,0 0 48 0 0,0 0-240 0 0,0 0-2017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2.363"/>
    </inkml:context>
    <inkml:brush xml:id="br0">
      <inkml:brushProperty name="height" value="0.053" units="cm"/>
    </inkml:brush>
  </inkml:definitions>
  <inkml:trace contextRef="#ctx0" brushRef="#br0">1 1 4162 0 0,'0'0'1152'0'0,"0"0"-447"0"0,0 0 47 0 0,0 0-80 0 0,0 0-463 0 0,0 0-209 0 0,31 0 0 0 0,-31 0 0 0 0,0 0-257 0 0,0 0-1023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18-01-19T10:24:05.383"/>
    </inkml:context>
    <inkml:brush xml:id="br0">
      <inkml:brushProperty name="width" value="0.05" units="cm"/>
      <inkml:brushProperty name="height" value="0.05" units="cm"/>
    </inkml:brush>
  </inkml:definitions>
  <inkml:trace contextRef="#ctx0" brushRef="#br0">1 1 2289 0 0,'0'0'176'0'0,"0"0"-160"0"0,0 0 48 0 0,0 0-240 0 0,0 0-2017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EB2918-1FD7-44F4-B839-794D5AF25FDB}" type="datetimeFigureOut">
              <a:rPr lang="fi-FI" smtClean="0"/>
              <a:t>26.5.2026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E0B8D5-6C7C-4F8F-AE77-2D4DC015362C}" type="slidenum">
              <a:rPr lang="fi-FI" smtClean="0"/>
              <a:t>‹#›</a:t>
            </a:fld>
            <a:endParaRPr lang="fi-FI"/>
          </a:p>
        </p:txBody>
      </p:sp>
    </p:spTree>
    <p:extLst>
      <p:ext uri="{BB962C8B-B14F-4D97-AF65-F5344CB8AC3E}">
        <p14:creationId xmlns:p14="http://schemas.microsoft.com/office/powerpoint/2010/main" val="782206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This is roughly what happens to whole grains on their joyrney from farm to fork and all the way to being digested. Highlighted are those steps where metabolism mostly happens for phytochemicals. Below is an example of one of the main phytochemicals found in whole grains, ferulic acid, and a simplified pathway how it’s metabolized in the different steps. In plants, the shikimate pathway is an important pathway for producing of polyphenols. The next potential metabolism happens in sourdough fermentation, where the lactic acid bacteria perform basic transformations. But the main site of bacterial metabolism is the colon, where a lot more can happen because of the wide variety of highly specialized bacteria. As a consequence, several different compounds are being absorbed into our body, some directly from whole grains and some metabolized on the way, and all of them can be bioactive.</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B94AAB-AEB6-4909-A9E9-7A8097C2092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877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65A6093-7286-453E-B921-CDF6582973B5}" type="slidenum">
              <a:rPr kumimoji="0" lang="en-US" sz="800" b="0" i="0" u="none" strike="noStrike" kern="1200" cap="none" spc="0" normalizeH="0" baseline="0" noProof="0" smtClean="0">
                <a:ln>
                  <a:noFill/>
                </a:ln>
                <a:solidFill>
                  <a:srgbClr val="000000"/>
                </a:solidFill>
                <a:effectLst/>
                <a:uLnTx/>
                <a:uFillTx/>
                <a:latin typeface="Palatino Linotype"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800" b="0" i="0" u="none" strike="noStrike" kern="1200" cap="none" spc="0" normalizeH="0" baseline="0" noProof="0">
              <a:ln>
                <a:noFill/>
              </a:ln>
              <a:solidFill>
                <a:srgbClr val="000000"/>
              </a:solidFill>
              <a:effectLst/>
              <a:uLnTx/>
              <a:uFillTx/>
              <a:latin typeface="Palatino Linotype" pitchFamily="18" charset="0"/>
              <a:ea typeface="+mn-ea"/>
              <a:cs typeface="+mn-cs"/>
            </a:endParaRPr>
          </a:p>
        </p:txBody>
      </p:sp>
    </p:spTree>
    <p:extLst>
      <p:ext uri="{BB962C8B-B14F-4D97-AF65-F5344CB8AC3E}">
        <p14:creationId xmlns:p14="http://schemas.microsoft.com/office/powerpoint/2010/main" val="2044235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65A6093-7286-453E-B921-CDF6582973B5}" type="slidenum">
              <a:rPr kumimoji="0" lang="en-US" sz="800" b="0" i="0" u="none" strike="noStrike" kern="1200" cap="none" spc="0" normalizeH="0" baseline="0" noProof="0" smtClean="0">
                <a:ln>
                  <a:noFill/>
                </a:ln>
                <a:solidFill>
                  <a:srgbClr val="000000"/>
                </a:solidFill>
                <a:effectLst/>
                <a:uLnTx/>
                <a:uFillTx/>
                <a:latin typeface="Palatino Linotype"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800" b="0" i="0" u="none" strike="noStrike" kern="1200" cap="none" spc="0" normalizeH="0" baseline="0" noProof="0">
              <a:ln>
                <a:noFill/>
              </a:ln>
              <a:solidFill>
                <a:srgbClr val="000000"/>
              </a:solidFill>
              <a:effectLst/>
              <a:uLnTx/>
              <a:uFillTx/>
              <a:latin typeface="Palatino Linotype" pitchFamily="18" charset="0"/>
              <a:ea typeface="+mn-ea"/>
              <a:cs typeface="+mn-cs"/>
            </a:endParaRPr>
          </a:p>
        </p:txBody>
      </p:sp>
    </p:spTree>
    <p:extLst>
      <p:ext uri="{BB962C8B-B14F-4D97-AF65-F5344CB8AC3E}">
        <p14:creationId xmlns:p14="http://schemas.microsoft.com/office/powerpoint/2010/main" val="2922548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500" dirty="0">
                <a:solidFill>
                  <a:srgbClr val="0000FF"/>
                </a:solidFill>
                <a:latin typeface="ClassicalGaramondBT-Roman"/>
              </a:rPr>
              <a:t>1 </a:t>
            </a:r>
            <a:r>
              <a:rPr lang="en-US" dirty="0">
                <a:solidFill>
                  <a:srgbClr val="000000"/>
                </a:solidFill>
                <a:latin typeface="ClassicalGaramondBT-Roman"/>
              </a:rPr>
              <a:t>Interestingly, the host and microbial tryptophan</a:t>
            </a:r>
          </a:p>
          <a:p>
            <a:r>
              <a:rPr lang="fi-FI" dirty="0" err="1">
                <a:solidFill>
                  <a:srgbClr val="000000"/>
                </a:solidFill>
                <a:latin typeface="ClassicalGaramondBT-Roman"/>
              </a:rPr>
              <a:t>catabolites</a:t>
            </a:r>
            <a:r>
              <a:rPr lang="fi-FI" dirty="0">
                <a:solidFill>
                  <a:srgbClr val="000000"/>
                </a:solidFill>
                <a:latin typeface="ClassicalGaramondBT-Roman"/>
              </a:rPr>
              <a:t> </a:t>
            </a:r>
            <a:r>
              <a:rPr lang="fi-FI" dirty="0" err="1">
                <a:solidFill>
                  <a:srgbClr val="000000"/>
                </a:solidFill>
                <a:latin typeface="ClassicalGaramondBT-Roman"/>
              </a:rPr>
              <a:t>appear</a:t>
            </a:r>
            <a:r>
              <a:rPr lang="fi-FI" dirty="0">
                <a:solidFill>
                  <a:srgbClr val="000000"/>
                </a:solidFill>
                <a:latin typeface="ClassicalGaramondBT-Roman"/>
              </a:rPr>
              <a:t> to </a:t>
            </a:r>
            <a:r>
              <a:rPr lang="fi-FI" dirty="0" err="1">
                <a:solidFill>
                  <a:srgbClr val="000000"/>
                </a:solidFill>
                <a:latin typeface="ClassicalGaramondBT-Roman"/>
              </a:rPr>
              <a:t>manifest</a:t>
            </a:r>
            <a:r>
              <a:rPr lang="fi-FI" dirty="0">
                <a:solidFill>
                  <a:srgbClr val="000000"/>
                </a:solidFill>
                <a:latin typeface="ClassicalGaramondBT-Roman"/>
              </a:rPr>
              <a:t> </a:t>
            </a:r>
            <a:r>
              <a:rPr lang="fi-FI" dirty="0" err="1">
                <a:solidFill>
                  <a:srgbClr val="000000"/>
                </a:solidFill>
                <a:latin typeface="ClassicalGaramondBT-Roman"/>
              </a:rPr>
              <a:t>divergent</a:t>
            </a:r>
            <a:endParaRPr lang="fi-FI" dirty="0">
              <a:solidFill>
                <a:srgbClr val="000000"/>
              </a:solidFill>
              <a:latin typeface="ClassicalGaramondBT-Roman"/>
            </a:endParaRPr>
          </a:p>
          <a:p>
            <a:r>
              <a:rPr lang="en-US" dirty="0">
                <a:solidFill>
                  <a:srgbClr val="000000"/>
                </a:solidFill>
                <a:latin typeface="ClassicalGaramondBT-Roman"/>
              </a:rPr>
              <a:t>associations with human health. While the increased</a:t>
            </a:r>
          </a:p>
          <a:p>
            <a:r>
              <a:rPr lang="en-US" dirty="0">
                <a:solidFill>
                  <a:srgbClr val="000000"/>
                </a:solidFill>
                <a:latin typeface="ClassicalGaramondBT-Roman"/>
              </a:rPr>
              <a:t>level of KP catabolites such as kynurenine has been</a:t>
            </a:r>
          </a:p>
          <a:p>
            <a:r>
              <a:rPr lang="en-US" dirty="0">
                <a:solidFill>
                  <a:srgbClr val="000000"/>
                </a:solidFill>
                <a:latin typeface="ClassicalGaramondBT-Roman"/>
              </a:rPr>
              <a:t>implicated in the development of cardiometabolic</a:t>
            </a:r>
          </a:p>
          <a:p>
            <a:r>
              <a:rPr lang="en-US" dirty="0">
                <a:solidFill>
                  <a:srgbClr val="000000"/>
                </a:solidFill>
                <a:latin typeface="ClassicalGaramondBT-Roman"/>
              </a:rPr>
              <a:t>diseases,</a:t>
            </a:r>
            <a:r>
              <a:rPr lang="en-US" sz="500" dirty="0">
                <a:solidFill>
                  <a:srgbClr val="0000FF"/>
                </a:solidFill>
                <a:latin typeface="ClassicalGaramondBT-Roman"/>
              </a:rPr>
              <a:t>2 3 </a:t>
            </a:r>
            <a:r>
              <a:rPr lang="en-US" dirty="0">
                <a:solidFill>
                  <a:srgbClr val="000000"/>
                </a:solidFill>
                <a:latin typeface="ClassicalGaramondBT-Roman"/>
              </a:rPr>
              <a:t>higher circulating concentrations of</a:t>
            </a:r>
          </a:p>
          <a:p>
            <a:r>
              <a:rPr lang="en-US" dirty="0">
                <a:solidFill>
                  <a:srgbClr val="000000"/>
                </a:solidFill>
                <a:latin typeface="ClassicalGaramondBT-Roman"/>
              </a:rPr>
              <a:t>microbial tryptophan metabolites, most notably the </a:t>
            </a:r>
            <a:r>
              <a:rPr lang="en-US" dirty="0" err="1">
                <a:solidFill>
                  <a:srgbClr val="000000"/>
                </a:solidFill>
                <a:latin typeface="ClassicalGaramondBT-Roman"/>
              </a:rPr>
              <a:t>indolepropionate</a:t>
            </a:r>
            <a:r>
              <a:rPr lang="en-US" dirty="0">
                <a:solidFill>
                  <a:srgbClr val="000000"/>
                </a:solidFill>
                <a:latin typeface="ClassicalGaramondBT-Roman"/>
              </a:rPr>
              <a:t> (IPA), is associated with a lower risk of type</a:t>
            </a:r>
          </a:p>
          <a:p>
            <a:r>
              <a:rPr lang="en-US" dirty="0">
                <a:solidFill>
                  <a:srgbClr val="000000"/>
                </a:solidFill>
                <a:latin typeface="ClassicalGaramondBT-Roman"/>
              </a:rPr>
              <a:t>2 diabetes (T2D).4 5 Since dietary tryptophan is the only source</a:t>
            </a:r>
          </a:p>
          <a:p>
            <a:r>
              <a:rPr lang="en-US" dirty="0">
                <a:solidFill>
                  <a:srgbClr val="000000"/>
                </a:solidFill>
                <a:latin typeface="ClassicalGaramondBT-Roman"/>
              </a:rPr>
              <a:t>of tryptophan that can be converted to IPA, the gut microbiota</a:t>
            </a:r>
          </a:p>
          <a:p>
            <a:r>
              <a:rPr lang="en-US" dirty="0">
                <a:solidFill>
                  <a:srgbClr val="000000"/>
                </a:solidFill>
                <a:latin typeface="ClassicalGaramondBT-Roman"/>
              </a:rPr>
              <a:t>profiles are likely to play a pivotal role in modulating the IPA</a:t>
            </a:r>
          </a:p>
          <a:p>
            <a:r>
              <a:rPr lang="en-US" dirty="0">
                <a:solidFill>
                  <a:srgbClr val="000000"/>
                </a:solidFill>
                <a:latin typeface="ClassicalGaramondBT-Roman"/>
              </a:rPr>
              <a:t>production.</a:t>
            </a:r>
            <a:endParaRPr lang="fi-FI" dirty="0"/>
          </a:p>
          <a:p>
            <a:endParaRPr lang="fi-FI"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A30BA-0CC1-40AB-AE80-2F533EB15740}"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8383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0" i="0" u="none" strike="noStrike" kern="1200" baseline="0" dirty="0">
                <a:solidFill>
                  <a:schemeClr val="tx1"/>
                </a:solidFill>
                <a:latin typeface="+mn-lt"/>
                <a:ea typeface="+mn-ea"/>
                <a:cs typeface="+mn-cs"/>
              </a:rPr>
              <a:t>Specific microbial species and dietary</a:t>
            </a:r>
          </a:p>
          <a:p>
            <a:r>
              <a:rPr lang="en-US" sz="1050" b="0" i="0" u="none" strike="noStrike" kern="1200" baseline="0" dirty="0" err="1">
                <a:solidFill>
                  <a:schemeClr val="tx1"/>
                </a:solidFill>
                <a:latin typeface="+mn-lt"/>
                <a:ea typeface="+mn-ea"/>
                <a:cs typeface="+mn-cs"/>
              </a:rPr>
              <a:t>fibre</a:t>
            </a:r>
            <a:r>
              <a:rPr lang="en-US" sz="1050" b="0" i="0" u="none" strike="noStrike" kern="1200" baseline="0" dirty="0">
                <a:solidFill>
                  <a:schemeClr val="tx1"/>
                </a:solidFill>
                <a:latin typeface="+mn-lt"/>
                <a:ea typeface="+mn-ea"/>
                <a:cs typeface="+mn-cs"/>
              </a:rPr>
              <a:t> jointly predicted significantly higher circulating IPA</a:t>
            </a:r>
          </a:p>
          <a:p>
            <a:r>
              <a:rPr lang="en-US" sz="1050" b="0" i="0" u="none" strike="noStrike" kern="1200" baseline="0" dirty="0">
                <a:solidFill>
                  <a:schemeClr val="tx1"/>
                </a:solidFill>
                <a:latin typeface="+mn-lt"/>
                <a:ea typeface="+mn-ea"/>
                <a:cs typeface="+mn-cs"/>
              </a:rPr>
              <a:t>concentrations at higher tryptophan intake. Dietary and</a:t>
            </a:r>
          </a:p>
          <a:p>
            <a:r>
              <a:rPr lang="en-US" sz="1050" b="0" i="0" u="none" strike="noStrike" kern="1200" baseline="0" dirty="0">
                <a:solidFill>
                  <a:schemeClr val="tx1"/>
                </a:solidFill>
                <a:latin typeface="+mn-lt"/>
                <a:ea typeface="+mn-ea"/>
                <a:cs typeface="+mn-cs"/>
              </a:rPr>
              <a:t>plasma tryptophan, as well as its kynurenine pathway</a:t>
            </a:r>
          </a:p>
          <a:p>
            <a:r>
              <a:rPr lang="fi-FI" sz="1050" b="0" i="0" u="none" strike="noStrike" kern="1200" baseline="0" dirty="0" err="1">
                <a:solidFill>
                  <a:schemeClr val="tx1"/>
                </a:solidFill>
                <a:latin typeface="+mn-lt"/>
                <a:ea typeface="+mn-ea"/>
                <a:cs typeface="+mn-cs"/>
              </a:rPr>
              <a:t>metabolites</a:t>
            </a:r>
            <a:r>
              <a:rPr lang="fi-FI" sz="1050" b="0" i="0" u="none" strike="noStrike" kern="1200" baseline="0" dirty="0">
                <a:solidFill>
                  <a:schemeClr val="tx1"/>
                </a:solidFill>
                <a:latin typeface="+mn-lt"/>
                <a:ea typeface="+mn-ea"/>
                <a:cs typeface="+mn-cs"/>
              </a:rPr>
              <a:t>, </a:t>
            </a:r>
            <a:r>
              <a:rPr lang="fi-FI" sz="1050" b="0" i="0" u="none" strike="noStrike" kern="1200" baseline="0" dirty="0" err="1">
                <a:solidFill>
                  <a:schemeClr val="tx1"/>
                </a:solidFill>
                <a:latin typeface="+mn-lt"/>
                <a:ea typeface="+mn-ea"/>
                <a:cs typeface="+mn-cs"/>
              </a:rPr>
              <a:t>demonstrated</a:t>
            </a:r>
            <a:r>
              <a:rPr lang="fi-FI" sz="1050" b="0" i="0" u="none" strike="noStrike" kern="1200" baseline="0" dirty="0">
                <a:solidFill>
                  <a:schemeClr val="tx1"/>
                </a:solidFill>
                <a:latin typeface="+mn-lt"/>
                <a:ea typeface="+mn-ea"/>
                <a:cs typeface="+mn-cs"/>
              </a:rPr>
              <a:t> </a:t>
            </a:r>
            <a:r>
              <a:rPr lang="fi-FI" sz="1050" b="0" i="0" u="none" strike="noStrike" kern="1200" baseline="0" dirty="0" err="1">
                <a:solidFill>
                  <a:schemeClr val="tx1"/>
                </a:solidFill>
                <a:latin typeface="+mn-lt"/>
                <a:ea typeface="+mn-ea"/>
                <a:cs typeface="+mn-cs"/>
              </a:rPr>
              <a:t>divergent</a:t>
            </a:r>
            <a:r>
              <a:rPr lang="fi-FI" sz="1050" b="0" i="0" u="none" strike="noStrike" kern="1200" baseline="0" dirty="0">
                <a:solidFill>
                  <a:schemeClr val="tx1"/>
                </a:solidFill>
                <a:latin typeface="+mn-lt"/>
                <a:ea typeface="+mn-ea"/>
                <a:cs typeface="+mn-cs"/>
              </a:rPr>
              <a:t> </a:t>
            </a:r>
            <a:r>
              <a:rPr lang="fi-FI" sz="1050" b="0" i="0" u="none" strike="noStrike" kern="1200" baseline="0" dirty="0" err="1">
                <a:solidFill>
                  <a:schemeClr val="tx1"/>
                </a:solidFill>
                <a:latin typeface="+mn-lt"/>
                <a:ea typeface="+mn-ea"/>
                <a:cs typeface="+mn-cs"/>
              </a:rPr>
              <a:t>associations</a:t>
            </a:r>
            <a:r>
              <a:rPr lang="fi-FI" sz="1050" b="0" i="0" u="none" strike="noStrike" kern="1200" baseline="0" dirty="0">
                <a:solidFill>
                  <a:schemeClr val="tx1"/>
                </a:solidFill>
                <a:latin typeface="+mn-lt"/>
                <a:ea typeface="+mn-ea"/>
                <a:cs typeface="+mn-cs"/>
              </a:rPr>
              <a:t> </a:t>
            </a:r>
            <a:r>
              <a:rPr lang="fi-FI" sz="1050" b="0" i="0" u="none" strike="noStrike" kern="1200" baseline="0" dirty="0" err="1">
                <a:solidFill>
                  <a:schemeClr val="tx1"/>
                </a:solidFill>
                <a:latin typeface="+mn-lt"/>
                <a:ea typeface="+mn-ea"/>
                <a:cs typeface="+mn-cs"/>
              </a:rPr>
              <a:t>from</a:t>
            </a:r>
            <a:endParaRPr lang="fi-FI" sz="1050" b="0" i="0" u="none" strike="noStrike" kern="1200" baseline="0" dirty="0">
              <a:solidFill>
                <a:schemeClr val="tx1"/>
              </a:solidFill>
              <a:latin typeface="+mn-lt"/>
              <a:ea typeface="+mn-ea"/>
              <a:cs typeface="+mn-cs"/>
            </a:endParaRPr>
          </a:p>
          <a:p>
            <a:r>
              <a:rPr lang="en-US" sz="1050" b="0" i="0" u="none" strike="noStrike" kern="1200" baseline="0" dirty="0">
                <a:solidFill>
                  <a:schemeClr val="tx1"/>
                </a:solidFill>
                <a:latin typeface="+mn-lt"/>
                <a:ea typeface="+mn-ea"/>
                <a:cs typeface="+mn-cs"/>
              </a:rPr>
              <a:t>those for IPA, which was significantly predictive of lower</a:t>
            </a:r>
          </a:p>
          <a:p>
            <a:r>
              <a:rPr lang="fi-FI" sz="1050" b="0" i="0" u="none" strike="noStrike" kern="1200" baseline="0" dirty="0" err="1">
                <a:solidFill>
                  <a:schemeClr val="tx1"/>
                </a:solidFill>
                <a:latin typeface="+mn-lt"/>
                <a:ea typeface="+mn-ea"/>
                <a:cs typeface="+mn-cs"/>
              </a:rPr>
              <a:t>risk</a:t>
            </a:r>
            <a:r>
              <a:rPr lang="fi-FI" sz="1050" b="0" i="0" u="none" strike="noStrike" kern="1200" baseline="0" dirty="0">
                <a:solidFill>
                  <a:schemeClr val="tx1"/>
                </a:solidFill>
                <a:latin typeface="+mn-lt"/>
                <a:ea typeface="+mn-ea"/>
                <a:cs typeface="+mn-cs"/>
              </a:rPr>
              <a:t> of T2D.</a:t>
            </a:r>
          </a:p>
          <a:p>
            <a:r>
              <a:rPr lang="fi-FI" sz="1050" dirty="0" err="1">
                <a:solidFill>
                  <a:srgbClr val="212121"/>
                </a:solidFill>
                <a:latin typeface="BlinkMacSystemFont"/>
              </a:rPr>
              <a:t>higher</a:t>
            </a:r>
            <a:r>
              <a:rPr lang="fi-FI" sz="1050" dirty="0">
                <a:solidFill>
                  <a:srgbClr val="212121"/>
                </a:solidFill>
                <a:latin typeface="BlinkMacSystemFont"/>
              </a:rPr>
              <a:t> </a:t>
            </a:r>
            <a:r>
              <a:rPr lang="fi-FI" sz="1050" dirty="0" err="1">
                <a:solidFill>
                  <a:srgbClr val="212121"/>
                </a:solidFill>
                <a:latin typeface="BlinkMacSystemFont"/>
              </a:rPr>
              <a:t>fibre</a:t>
            </a:r>
            <a:r>
              <a:rPr lang="fi-FI" sz="1050" dirty="0">
                <a:solidFill>
                  <a:srgbClr val="212121"/>
                </a:solidFill>
                <a:latin typeface="BlinkMacSystemFont"/>
              </a:rPr>
              <a:t> </a:t>
            </a:r>
            <a:r>
              <a:rPr lang="fi-FI" sz="1050" dirty="0" err="1">
                <a:solidFill>
                  <a:srgbClr val="212121"/>
                </a:solidFill>
                <a:latin typeface="BlinkMacSystemFont"/>
              </a:rPr>
              <a:t>intake</a:t>
            </a:r>
            <a:r>
              <a:rPr lang="fi-FI" sz="1050" dirty="0">
                <a:solidFill>
                  <a:srgbClr val="212121"/>
                </a:solidFill>
                <a:latin typeface="BlinkMacSystemFont"/>
              </a:rPr>
              <a:t> </a:t>
            </a:r>
            <a:r>
              <a:rPr lang="fi-FI" sz="1050" dirty="0" err="1">
                <a:solidFill>
                  <a:srgbClr val="212121"/>
                </a:solidFill>
                <a:latin typeface="BlinkMacSystemFont"/>
              </a:rPr>
              <a:t>were</a:t>
            </a:r>
            <a:r>
              <a:rPr lang="fi-FI" sz="1050" dirty="0">
                <a:solidFill>
                  <a:srgbClr val="212121"/>
                </a:solidFill>
                <a:latin typeface="BlinkMacSystemFont"/>
              </a:rPr>
              <a:t> </a:t>
            </a:r>
            <a:r>
              <a:rPr lang="fi-FI" sz="1050" dirty="0" err="1">
                <a:solidFill>
                  <a:srgbClr val="212121"/>
                </a:solidFill>
                <a:latin typeface="BlinkMacSystemFont"/>
              </a:rPr>
              <a:t>associated</a:t>
            </a:r>
            <a:r>
              <a:rPr lang="fi-FI" sz="1050" dirty="0">
                <a:solidFill>
                  <a:srgbClr val="212121"/>
                </a:solidFill>
                <a:latin typeface="BlinkMacSystemFont"/>
              </a:rPr>
              <a:t> </a:t>
            </a:r>
            <a:r>
              <a:rPr lang="fi-FI" sz="1050" dirty="0" err="1">
                <a:solidFill>
                  <a:srgbClr val="212121"/>
                </a:solidFill>
                <a:latin typeface="BlinkMacSystemFont"/>
              </a:rPr>
              <a:t>with</a:t>
            </a:r>
            <a:r>
              <a:rPr lang="fi-FI" sz="1050" dirty="0">
                <a:solidFill>
                  <a:srgbClr val="212121"/>
                </a:solidFill>
                <a:latin typeface="BlinkMacSystemFont"/>
              </a:rPr>
              <a:t> a </a:t>
            </a:r>
            <a:r>
              <a:rPr lang="fi-FI" sz="1050" dirty="0" err="1">
                <a:solidFill>
                  <a:srgbClr val="212121"/>
                </a:solidFill>
                <a:latin typeface="BlinkMacSystemFont"/>
              </a:rPr>
              <a:t>favourable</a:t>
            </a:r>
            <a:r>
              <a:rPr lang="fi-FI" sz="1050" dirty="0">
                <a:solidFill>
                  <a:srgbClr val="212121"/>
                </a:solidFill>
                <a:latin typeface="BlinkMacSystemFont"/>
              </a:rPr>
              <a:t> </a:t>
            </a:r>
            <a:r>
              <a:rPr lang="fi-FI" sz="1050" dirty="0" err="1">
                <a:solidFill>
                  <a:srgbClr val="212121"/>
                </a:solidFill>
                <a:latin typeface="BlinkMacSystemFont"/>
              </a:rPr>
              <a:t>profile</a:t>
            </a:r>
            <a:r>
              <a:rPr lang="fi-FI" sz="1050" dirty="0">
                <a:solidFill>
                  <a:srgbClr val="212121"/>
                </a:solidFill>
                <a:latin typeface="BlinkMacSystemFont"/>
              </a:rPr>
              <a:t> of </a:t>
            </a:r>
            <a:r>
              <a:rPr lang="fi-FI" sz="1050" dirty="0" err="1">
                <a:solidFill>
                  <a:srgbClr val="212121"/>
                </a:solidFill>
                <a:latin typeface="BlinkMacSystemFont"/>
              </a:rPr>
              <a:t>circulating</a:t>
            </a:r>
            <a:r>
              <a:rPr lang="fi-FI" sz="1050" dirty="0">
                <a:solidFill>
                  <a:srgbClr val="212121"/>
                </a:solidFill>
                <a:latin typeface="BlinkMacSystemFont"/>
              </a:rPr>
              <a:t> </a:t>
            </a:r>
            <a:r>
              <a:rPr lang="fi-FI" sz="1050" dirty="0" err="1">
                <a:solidFill>
                  <a:srgbClr val="212121"/>
                </a:solidFill>
                <a:latin typeface="BlinkMacSystemFont"/>
              </a:rPr>
              <a:t>tryptophan</a:t>
            </a:r>
            <a:r>
              <a:rPr lang="fi-FI" sz="1050" dirty="0">
                <a:solidFill>
                  <a:srgbClr val="212121"/>
                </a:solidFill>
                <a:latin typeface="BlinkMacSystemFont"/>
              </a:rPr>
              <a:t> </a:t>
            </a:r>
            <a:r>
              <a:rPr lang="fi-FI" sz="1050" dirty="0" err="1">
                <a:solidFill>
                  <a:srgbClr val="212121"/>
                </a:solidFill>
                <a:latin typeface="BlinkMacSystemFont"/>
              </a:rPr>
              <a:t>metabolites</a:t>
            </a:r>
            <a:r>
              <a:rPr lang="fi-FI" sz="1050" dirty="0">
                <a:solidFill>
                  <a:srgbClr val="212121"/>
                </a:solidFill>
                <a:latin typeface="BlinkMacSystemFont"/>
              </a:rPr>
              <a:t> for T2D, </a:t>
            </a:r>
            <a:r>
              <a:rPr lang="fi-FI" sz="1050" dirty="0" err="1">
                <a:solidFill>
                  <a:srgbClr val="212121"/>
                </a:solidFill>
                <a:latin typeface="BlinkMacSystemFont"/>
              </a:rPr>
              <a:t>potentially</a:t>
            </a:r>
            <a:r>
              <a:rPr lang="fi-FI" sz="1050" dirty="0">
                <a:solidFill>
                  <a:srgbClr val="212121"/>
                </a:solidFill>
                <a:latin typeface="BlinkMacSystemFont"/>
              </a:rPr>
              <a:t> </a:t>
            </a:r>
            <a:r>
              <a:rPr lang="fi-FI" sz="1050" dirty="0" err="1">
                <a:solidFill>
                  <a:srgbClr val="212121"/>
                </a:solidFill>
                <a:latin typeface="BlinkMacSystemFont"/>
              </a:rPr>
              <a:t>through</a:t>
            </a:r>
            <a:r>
              <a:rPr lang="fi-FI" sz="1050" dirty="0">
                <a:solidFill>
                  <a:srgbClr val="212121"/>
                </a:solidFill>
                <a:latin typeface="BlinkMacSystemFont"/>
              </a:rPr>
              <a:t> </a:t>
            </a:r>
            <a:r>
              <a:rPr lang="fi-FI" sz="1050" dirty="0" err="1">
                <a:solidFill>
                  <a:srgbClr val="212121"/>
                </a:solidFill>
                <a:latin typeface="BlinkMacSystemFont"/>
              </a:rPr>
              <a:t>the</a:t>
            </a:r>
            <a:r>
              <a:rPr lang="fi-FI" sz="1050" dirty="0">
                <a:solidFill>
                  <a:srgbClr val="212121"/>
                </a:solidFill>
                <a:latin typeface="BlinkMacSystemFont"/>
              </a:rPr>
              <a:t> </a:t>
            </a:r>
            <a:r>
              <a:rPr lang="fi-FI" sz="1050" dirty="0" err="1">
                <a:solidFill>
                  <a:srgbClr val="212121"/>
                </a:solidFill>
                <a:latin typeface="BlinkMacSystemFont"/>
              </a:rPr>
              <a:t>host-microbial</a:t>
            </a:r>
            <a:r>
              <a:rPr lang="fi-FI" sz="1050" dirty="0">
                <a:solidFill>
                  <a:srgbClr val="212121"/>
                </a:solidFill>
                <a:latin typeface="BlinkMacSystemFont"/>
              </a:rPr>
              <a:t> cross-</a:t>
            </a:r>
            <a:r>
              <a:rPr lang="fi-FI" sz="1050" dirty="0" err="1">
                <a:solidFill>
                  <a:srgbClr val="212121"/>
                </a:solidFill>
                <a:latin typeface="BlinkMacSystemFont"/>
              </a:rPr>
              <a:t>talk</a:t>
            </a:r>
            <a:r>
              <a:rPr lang="fi-FI" sz="1050" dirty="0">
                <a:solidFill>
                  <a:srgbClr val="212121"/>
                </a:solidFill>
                <a:latin typeface="BlinkMacSystemFont"/>
              </a:rPr>
              <a:t> </a:t>
            </a:r>
            <a:r>
              <a:rPr lang="fi-FI" sz="1050" dirty="0" err="1">
                <a:solidFill>
                  <a:srgbClr val="212121"/>
                </a:solidFill>
                <a:latin typeface="BlinkMacSystemFont"/>
              </a:rPr>
              <a:t>shifting</a:t>
            </a:r>
            <a:r>
              <a:rPr lang="fi-FI" sz="1050" dirty="0">
                <a:solidFill>
                  <a:srgbClr val="212121"/>
                </a:solidFill>
                <a:latin typeface="BlinkMacSystemFont"/>
              </a:rPr>
              <a:t> </a:t>
            </a:r>
            <a:r>
              <a:rPr lang="fi-FI" sz="1050" dirty="0" err="1">
                <a:solidFill>
                  <a:srgbClr val="212121"/>
                </a:solidFill>
                <a:latin typeface="BlinkMacSystemFont"/>
              </a:rPr>
              <a:t>tryptophan</a:t>
            </a:r>
            <a:r>
              <a:rPr lang="fi-FI" sz="1050" dirty="0">
                <a:solidFill>
                  <a:srgbClr val="212121"/>
                </a:solidFill>
                <a:latin typeface="BlinkMacSystemFont"/>
              </a:rPr>
              <a:t> </a:t>
            </a:r>
            <a:r>
              <a:rPr lang="fi-FI" sz="1050" dirty="0" err="1">
                <a:solidFill>
                  <a:srgbClr val="212121"/>
                </a:solidFill>
                <a:latin typeface="BlinkMacSystemFont"/>
              </a:rPr>
              <a:t>metabolism</a:t>
            </a:r>
            <a:r>
              <a:rPr lang="fi-FI" sz="1050" dirty="0">
                <a:solidFill>
                  <a:srgbClr val="212121"/>
                </a:solidFill>
                <a:latin typeface="BlinkMacSystemFont"/>
              </a:rPr>
              <a:t> </a:t>
            </a:r>
            <a:r>
              <a:rPr lang="fi-FI" sz="1050" dirty="0" err="1">
                <a:solidFill>
                  <a:srgbClr val="212121"/>
                </a:solidFill>
                <a:latin typeface="BlinkMacSystemFont"/>
              </a:rPr>
              <a:t>toward</a:t>
            </a:r>
            <a:r>
              <a:rPr lang="fi-FI" sz="1050" dirty="0">
                <a:solidFill>
                  <a:srgbClr val="212121"/>
                </a:solidFill>
                <a:latin typeface="BlinkMacSystemFont"/>
              </a:rPr>
              <a:t> </a:t>
            </a:r>
            <a:r>
              <a:rPr lang="fi-FI" sz="1050" dirty="0" err="1">
                <a:solidFill>
                  <a:srgbClr val="212121"/>
                </a:solidFill>
                <a:latin typeface="BlinkMacSystemFont"/>
              </a:rPr>
              <a:t>gut</a:t>
            </a:r>
            <a:r>
              <a:rPr lang="fi-FI" sz="1050" dirty="0">
                <a:solidFill>
                  <a:srgbClr val="212121"/>
                </a:solidFill>
                <a:latin typeface="BlinkMacSystemFont"/>
              </a:rPr>
              <a:t> </a:t>
            </a:r>
            <a:r>
              <a:rPr lang="fi-FI" sz="1050" dirty="0" err="1">
                <a:solidFill>
                  <a:srgbClr val="212121"/>
                </a:solidFill>
                <a:latin typeface="BlinkMacSystemFont"/>
              </a:rPr>
              <a:t>microbial</a:t>
            </a:r>
            <a:r>
              <a:rPr lang="fi-FI" sz="1050" dirty="0">
                <a:solidFill>
                  <a:srgbClr val="212121"/>
                </a:solidFill>
                <a:latin typeface="BlinkMacSystemFont"/>
              </a:rPr>
              <a:t> </a:t>
            </a:r>
            <a:r>
              <a:rPr lang="fi-FI" sz="1050" dirty="0" err="1">
                <a:solidFill>
                  <a:srgbClr val="212121"/>
                </a:solidFill>
                <a:latin typeface="BlinkMacSystemFont"/>
              </a:rPr>
              <a:t>indolepropionate</a:t>
            </a:r>
            <a:r>
              <a:rPr lang="fi-FI" sz="1050" dirty="0">
                <a:solidFill>
                  <a:srgbClr val="212121"/>
                </a:solidFill>
                <a:latin typeface="BlinkMacSystemFont"/>
              </a:rPr>
              <a:t> </a:t>
            </a:r>
            <a:r>
              <a:rPr lang="fi-FI" sz="1050" dirty="0" err="1">
                <a:solidFill>
                  <a:srgbClr val="212121"/>
                </a:solidFill>
                <a:latin typeface="BlinkMacSystemFont"/>
              </a:rPr>
              <a:t>production</a:t>
            </a:r>
            <a:r>
              <a:rPr lang="fi-FI" sz="1050" dirty="0">
                <a:solidFill>
                  <a:srgbClr val="212121"/>
                </a:solidFill>
                <a:latin typeface="BlinkMacSystemFont"/>
              </a:rPr>
              <a:t>.</a:t>
            </a:r>
            <a:endParaRPr lang="fi-FI" sz="10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A30BA-0CC1-40AB-AE80-2F533EB15740}"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4183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7"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customXml" Target="../ink/ink2.xml"/><Relationship Id="rId4" Type="http://schemas.openxmlformats.org/officeDocument/2006/relationships/image" Target="../media/image30.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customXml" Target="../ink/ink3.xml"/><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customXml" Target="../ink/ink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8C71FB-C87D-4E90-B5D9-3D5D4527E5C1}"/>
              </a:ext>
            </a:extLst>
          </p:cNvPr>
          <p:cNvSpPr>
            <a:spLocks noGrp="1"/>
          </p:cNvSpPr>
          <p:nvPr>
            <p:ph type="ctrTitle" hasCustomPrompt="1"/>
          </p:nvPr>
        </p:nvSpPr>
        <p:spPr>
          <a:xfrm>
            <a:off x="2037363" y="2433234"/>
            <a:ext cx="9144000" cy="1844650"/>
          </a:xfrm>
        </p:spPr>
        <p:txBody>
          <a:bodyPr anchor="b">
            <a:normAutofit/>
          </a:bodyPr>
          <a:lstStyle>
            <a:lvl1pPr algn="ctr">
              <a:defRPr sz="4800">
                <a:solidFill>
                  <a:srgbClr val="F39433"/>
                </a:solidFill>
                <a:latin typeface="Fira Sans ExtraBold" panose="020B0903050000020004" pitchFamily="34" charset="0"/>
                <a:cs typeface="Arabic Typesetting" panose="020B0604020202020204" pitchFamily="66" charset="-78"/>
              </a:defRPr>
            </a:lvl1pPr>
          </a:lstStyle>
          <a:p>
            <a:r>
              <a:rPr lang="fi-FI"/>
              <a:t>Muokkaa otsikon perustyyliä napsauttamalla</a:t>
            </a:r>
          </a:p>
        </p:txBody>
      </p:sp>
      <p:sp>
        <p:nvSpPr>
          <p:cNvPr id="3" name="Alaotsikko 2">
            <a:extLst>
              <a:ext uri="{FF2B5EF4-FFF2-40B4-BE49-F238E27FC236}">
                <a16:creationId xmlns:a16="http://schemas.microsoft.com/office/drawing/2014/main" id="{5701F428-B119-40D3-A609-FD432D8C5307}"/>
              </a:ext>
            </a:extLst>
          </p:cNvPr>
          <p:cNvSpPr>
            <a:spLocks noGrp="1"/>
          </p:cNvSpPr>
          <p:nvPr>
            <p:ph type="subTitle" idx="1" hasCustomPrompt="1"/>
          </p:nvPr>
        </p:nvSpPr>
        <p:spPr>
          <a:xfrm>
            <a:off x="2037363" y="4369959"/>
            <a:ext cx="9144000" cy="1655762"/>
          </a:xfrm>
        </p:spPr>
        <p:txBody>
          <a:bodyPr/>
          <a:lstStyle>
            <a:lvl1pPr marL="0" indent="0" algn="ctr">
              <a:buNone/>
              <a:defRPr sz="2400">
                <a:solidFill>
                  <a:schemeClr val="bg1">
                    <a:lumMod val="95000"/>
                  </a:schemeClr>
                </a:solidFill>
                <a:latin typeface="Fira Sans Medium" panose="020B06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5" name="Alatunnisteen paikkamerkki 4">
            <a:extLst>
              <a:ext uri="{FF2B5EF4-FFF2-40B4-BE49-F238E27FC236}">
                <a16:creationId xmlns:a16="http://schemas.microsoft.com/office/drawing/2014/main" id="{0D28EFA4-4AFF-4500-9DB7-BC22EBC8043A}"/>
              </a:ext>
            </a:extLst>
          </p:cNvPr>
          <p:cNvSpPr>
            <a:spLocks noGrp="1"/>
          </p:cNvSpPr>
          <p:nvPr>
            <p:ph type="ftr" sz="quarter" idx="11"/>
          </p:nvPr>
        </p:nvSpPr>
        <p:spPr>
          <a:xfrm>
            <a:off x="4556726" y="6356350"/>
            <a:ext cx="4114800" cy="365125"/>
          </a:xfrm>
        </p:spPr>
        <p:txBody>
          <a:bodyPr/>
          <a:lstStyle>
            <a:lvl1pPr>
              <a:defRPr sz="1400">
                <a:latin typeface="Fira Sans" panose="020B0503050000020004" pitchFamily="34" charset="0"/>
              </a:defRPr>
            </a:lvl1pPr>
          </a:lstStyle>
          <a:p>
            <a:r>
              <a:rPr lang="fi-FI">
                <a:solidFill>
                  <a:schemeClr val="bg1">
                    <a:lumMod val="85000"/>
                  </a:schemeClr>
                </a:solidFill>
              </a:rPr>
              <a:t>Afekta Technologies Ltd </a:t>
            </a:r>
            <a:r>
              <a:rPr lang="fi-FI">
                <a:solidFill>
                  <a:schemeClr val="bg1">
                    <a:lumMod val="85000"/>
                  </a:schemeClr>
                </a:solidFill>
                <a:cs typeface="Calibri" panose="020F0502020204030204" pitchFamily="34" charset="0"/>
              </a:rPr>
              <a:t>•</a:t>
            </a:r>
            <a:r>
              <a:rPr lang="fi-FI">
                <a:solidFill>
                  <a:schemeClr val="bg1">
                    <a:lumMod val="85000"/>
                  </a:schemeClr>
                </a:solidFill>
              </a:rPr>
              <a:t> </a:t>
            </a:r>
            <a:r>
              <a:rPr lang="fi-FI">
                <a:solidFill>
                  <a:srgbClr val="F39433"/>
                </a:solidFill>
              </a:rPr>
              <a:t>www.afekta.com</a:t>
            </a:r>
          </a:p>
        </p:txBody>
      </p:sp>
      <p:sp>
        <p:nvSpPr>
          <p:cNvPr id="7" name="Kuusikulmio 6">
            <a:extLst>
              <a:ext uri="{FF2B5EF4-FFF2-40B4-BE49-F238E27FC236}">
                <a16:creationId xmlns:a16="http://schemas.microsoft.com/office/drawing/2014/main" id="{06E7AF7B-352D-4B66-86A6-1F8AC2CECC7A}"/>
              </a:ext>
            </a:extLst>
          </p:cNvPr>
          <p:cNvSpPr>
            <a:spLocks noChangeAspect="1"/>
          </p:cNvSpPr>
          <p:nvPr userDrawn="1"/>
        </p:nvSpPr>
        <p:spPr>
          <a:xfrm rot="720000">
            <a:off x="763637" y="477070"/>
            <a:ext cx="11520000" cy="9930969"/>
          </a:xfrm>
          <a:prstGeom prst="hexagon">
            <a:avLst/>
          </a:prstGeom>
          <a:noFill/>
          <a:ln w="444500">
            <a:solidFill>
              <a:schemeClr val="bg1">
                <a:alpha val="25000"/>
              </a:schemeClr>
            </a:solidFill>
          </a:ln>
          <a:effectLst>
            <a:outerShdw blurRad="317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D7548CAC-38D5-4506-AA30-95ED9A1D35CE}"/>
              </a:ext>
            </a:extLst>
          </p:cNvPr>
          <p:cNvSpPr/>
          <p:nvPr userDrawn="1"/>
        </p:nvSpPr>
        <p:spPr>
          <a:xfrm>
            <a:off x="0"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B159EBBC-474F-47D6-9E12-F0EBF2EF64EB}"/>
              </a:ext>
            </a:extLst>
          </p:cNvPr>
          <p:cNvSpPr/>
          <p:nvPr userDrawn="1"/>
        </p:nvSpPr>
        <p:spPr>
          <a:xfrm>
            <a:off x="12063412"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Picture 8" descr="Logo, company name&#10;&#10;Description automatically generated">
            <a:extLst>
              <a:ext uri="{FF2B5EF4-FFF2-40B4-BE49-F238E27FC236}">
                <a16:creationId xmlns:a16="http://schemas.microsoft.com/office/drawing/2014/main" id="{F366977B-FF07-4AE5-9798-DF244DFCF3F2}"/>
              </a:ext>
            </a:extLst>
          </p:cNvPr>
          <p:cNvPicPr>
            <a:picLocks noChangeAspect="1"/>
          </p:cNvPicPr>
          <p:nvPr userDrawn="1"/>
        </p:nvPicPr>
        <p:blipFill>
          <a:blip r:embed="rId2"/>
          <a:stretch>
            <a:fillRect/>
          </a:stretch>
        </p:blipFill>
        <p:spPr>
          <a:xfrm>
            <a:off x="64294" y="-139340"/>
            <a:ext cx="3075140" cy="28050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4414054"/>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D11DF1-EACC-431B-9465-293DCDC1CB3A}"/>
              </a:ext>
            </a:extLst>
          </p:cNvPr>
          <p:cNvSpPr>
            <a:spLocks noGrp="1"/>
          </p:cNvSpPr>
          <p:nvPr>
            <p:ph type="title"/>
          </p:nvPr>
        </p:nvSpPr>
        <p:spPr>
          <a:xfrm>
            <a:off x="838201" y="365125"/>
            <a:ext cx="929640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A94E5B9-014D-4E04-9728-E8E33839B58B}"/>
              </a:ext>
            </a:extLst>
          </p:cNvPr>
          <p:cNvSpPr>
            <a:spLocks noGrp="1"/>
          </p:cNvSpPr>
          <p:nvPr>
            <p:ph idx="1"/>
          </p:nvPr>
        </p:nvSpPr>
        <p:spPr>
          <a:xfrm>
            <a:off x="838200" y="1825625"/>
            <a:ext cx="1058545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5F6904F-0A84-477E-AD16-C7FDF1AF6E88}"/>
              </a:ext>
            </a:extLst>
          </p:cNvPr>
          <p:cNvSpPr>
            <a:spLocks noGrp="1"/>
          </p:cNvSpPr>
          <p:nvPr>
            <p:ph type="dt" sz="half" idx="10"/>
          </p:nvPr>
        </p:nvSpPr>
        <p:spPr/>
        <p:txBody>
          <a:bodyPr/>
          <a:lstStyle/>
          <a:p>
            <a:fld id="{760E350B-F978-487A-91E7-290F2F2B3500}" type="datetimeFigureOut">
              <a:rPr lang="fi-FI" smtClean="0"/>
              <a:t>26.5.2026</a:t>
            </a:fld>
            <a:endParaRPr lang="fi-FI"/>
          </a:p>
        </p:txBody>
      </p:sp>
      <p:sp>
        <p:nvSpPr>
          <p:cNvPr id="5" name="Alatunnisteen paikkamerkki 4">
            <a:extLst>
              <a:ext uri="{FF2B5EF4-FFF2-40B4-BE49-F238E27FC236}">
                <a16:creationId xmlns:a16="http://schemas.microsoft.com/office/drawing/2014/main" id="{C9F4D43C-0218-4B9A-AC99-8669312F1945}"/>
              </a:ext>
            </a:extLst>
          </p:cNvPr>
          <p:cNvSpPr>
            <a:spLocks noGrp="1"/>
          </p:cNvSpPr>
          <p:nvPr>
            <p:ph type="ftr" sz="quarter" idx="11"/>
          </p:nvPr>
        </p:nvSpPr>
        <p:spPr/>
        <p:txBody>
          <a:bodyPr/>
          <a:lstStyle/>
          <a:p>
            <a:r>
              <a:rPr lang="fi-FI">
                <a:solidFill>
                  <a:schemeClr val="bg1">
                    <a:lumMod val="85000"/>
                  </a:schemeClr>
                </a:solidFill>
              </a:rPr>
              <a:t>Afekta Technologies Ltd </a:t>
            </a:r>
            <a:r>
              <a:rPr lang="fi-FI">
                <a:solidFill>
                  <a:schemeClr val="bg1">
                    <a:lumMod val="85000"/>
                  </a:schemeClr>
                </a:solidFill>
                <a:cs typeface="Calibri" panose="020F0502020204030204" pitchFamily="34" charset="0"/>
              </a:rPr>
              <a:t>•</a:t>
            </a:r>
            <a:r>
              <a:rPr lang="fi-FI">
                <a:solidFill>
                  <a:schemeClr val="bg1">
                    <a:lumMod val="85000"/>
                  </a:schemeClr>
                </a:solidFill>
              </a:rPr>
              <a:t> </a:t>
            </a:r>
            <a:r>
              <a:rPr lang="fi-FI">
                <a:solidFill>
                  <a:srgbClr val="F39433"/>
                </a:solidFill>
              </a:rPr>
              <a:t>www.afekta.com</a:t>
            </a:r>
          </a:p>
        </p:txBody>
      </p:sp>
      <p:sp>
        <p:nvSpPr>
          <p:cNvPr id="6" name="Dian numeron paikkamerkki 5">
            <a:extLst>
              <a:ext uri="{FF2B5EF4-FFF2-40B4-BE49-F238E27FC236}">
                <a16:creationId xmlns:a16="http://schemas.microsoft.com/office/drawing/2014/main" id="{CEDE31D7-0426-43BE-B9BC-69FE6EFB8740}"/>
              </a:ext>
            </a:extLst>
          </p:cNvPr>
          <p:cNvSpPr>
            <a:spLocks noGrp="1"/>
          </p:cNvSpPr>
          <p:nvPr>
            <p:ph type="sldNum" sz="quarter" idx="12"/>
          </p:nvPr>
        </p:nvSpPr>
        <p:spPr>
          <a:xfrm>
            <a:off x="8680450" y="6356350"/>
            <a:ext cx="2743200" cy="365125"/>
          </a:xfrm>
        </p:spPr>
        <p:txBody>
          <a:bodyPr/>
          <a:lstStyle/>
          <a:p>
            <a:fld id="{C2910000-8DEF-4941-9F4A-DAD848B3258F}" type="slidenum">
              <a:rPr lang="fi-FI" smtClean="0"/>
              <a:t>‹#›</a:t>
            </a:fld>
            <a:endParaRPr lang="fi-FI"/>
          </a:p>
        </p:txBody>
      </p:sp>
      <p:sp>
        <p:nvSpPr>
          <p:cNvPr id="9" name="Suorakulmio 8">
            <a:extLst>
              <a:ext uri="{FF2B5EF4-FFF2-40B4-BE49-F238E27FC236}">
                <a16:creationId xmlns:a16="http://schemas.microsoft.com/office/drawing/2014/main" id="{7BA2D909-6E33-4F6A-8AEF-5D54782C865C}"/>
              </a:ext>
            </a:extLst>
          </p:cNvPr>
          <p:cNvSpPr/>
          <p:nvPr userDrawn="1"/>
        </p:nvSpPr>
        <p:spPr>
          <a:xfrm>
            <a:off x="0" y="0"/>
            <a:ext cx="128588" cy="6858000"/>
          </a:xfrm>
          <a:prstGeom prst="rect">
            <a:avLst/>
          </a:prstGeom>
          <a:solidFill>
            <a:srgbClr val="D49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A148211-1587-48B9-B656-94D6E2FA0AEC}"/>
              </a:ext>
            </a:extLst>
          </p:cNvPr>
          <p:cNvSpPr/>
          <p:nvPr userDrawn="1"/>
        </p:nvSpPr>
        <p:spPr>
          <a:xfrm>
            <a:off x="12063412" y="0"/>
            <a:ext cx="128588" cy="6858000"/>
          </a:xfrm>
          <a:prstGeom prst="rect">
            <a:avLst/>
          </a:prstGeom>
          <a:solidFill>
            <a:srgbClr val="D49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Picture 10" descr="Logo, company name&#10;&#10;Description automatically generated">
            <a:extLst>
              <a:ext uri="{FF2B5EF4-FFF2-40B4-BE49-F238E27FC236}">
                <a16:creationId xmlns:a16="http://schemas.microsoft.com/office/drawing/2014/main" id="{DB7F71AF-52C8-463C-97D5-D8058C243E64}"/>
              </a:ext>
            </a:extLst>
          </p:cNvPr>
          <p:cNvPicPr>
            <a:picLocks noChangeAspect="1"/>
          </p:cNvPicPr>
          <p:nvPr userDrawn="1"/>
        </p:nvPicPr>
        <p:blipFill>
          <a:blip r:embed="rId2"/>
          <a:stretch>
            <a:fillRect/>
          </a:stretch>
        </p:blipFill>
        <p:spPr>
          <a:xfrm>
            <a:off x="10205652" y="243432"/>
            <a:ext cx="1537879" cy="1402806"/>
          </a:xfrm>
          <a:prstGeom prst="rect">
            <a:avLst/>
          </a:prstGeom>
        </p:spPr>
      </p:pic>
    </p:spTree>
    <p:extLst>
      <p:ext uri="{BB962C8B-B14F-4D97-AF65-F5344CB8AC3E}">
        <p14:creationId xmlns:p14="http://schemas.microsoft.com/office/powerpoint/2010/main" val="3780502372"/>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D11DF1-EACC-431B-9465-293DCDC1CB3A}"/>
              </a:ext>
            </a:extLst>
          </p:cNvPr>
          <p:cNvSpPr>
            <a:spLocks noGrp="1"/>
          </p:cNvSpPr>
          <p:nvPr>
            <p:ph type="title"/>
          </p:nvPr>
        </p:nvSpPr>
        <p:spPr>
          <a:xfrm>
            <a:off x="838201" y="365125"/>
            <a:ext cx="9296400" cy="1325563"/>
          </a:xfrm>
        </p:spPr>
        <p:txBody>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BA94E5B9-014D-4E04-9728-E8E33839B58B}"/>
              </a:ext>
            </a:extLst>
          </p:cNvPr>
          <p:cNvSpPr>
            <a:spLocks noGrp="1"/>
          </p:cNvSpPr>
          <p:nvPr>
            <p:ph idx="1"/>
          </p:nvPr>
        </p:nvSpPr>
        <p:spPr>
          <a:xfrm>
            <a:off x="838200" y="1825625"/>
            <a:ext cx="1058545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5F6904F-0A84-477E-AD16-C7FDF1AF6E88}"/>
              </a:ext>
            </a:extLst>
          </p:cNvPr>
          <p:cNvSpPr>
            <a:spLocks noGrp="1"/>
          </p:cNvSpPr>
          <p:nvPr>
            <p:ph type="dt" sz="half" idx="10"/>
          </p:nvPr>
        </p:nvSpPr>
        <p:spPr/>
        <p:txBody>
          <a:bodyPr/>
          <a:lstStyle/>
          <a:p>
            <a:fld id="{760E350B-F978-487A-91E7-290F2F2B3500}" type="datetimeFigureOut">
              <a:rPr lang="fi-FI" smtClean="0"/>
              <a:t>26.5.2026</a:t>
            </a:fld>
            <a:endParaRPr lang="fi-FI"/>
          </a:p>
        </p:txBody>
      </p:sp>
      <p:sp>
        <p:nvSpPr>
          <p:cNvPr id="5" name="Alatunnisteen paikkamerkki 4">
            <a:extLst>
              <a:ext uri="{FF2B5EF4-FFF2-40B4-BE49-F238E27FC236}">
                <a16:creationId xmlns:a16="http://schemas.microsoft.com/office/drawing/2014/main" id="{C9F4D43C-0218-4B9A-AC99-8669312F1945}"/>
              </a:ext>
            </a:extLst>
          </p:cNvPr>
          <p:cNvSpPr>
            <a:spLocks noGrp="1"/>
          </p:cNvSpPr>
          <p:nvPr>
            <p:ph type="ftr" sz="quarter" idx="11"/>
          </p:nvPr>
        </p:nvSpPr>
        <p:spPr/>
        <p:txBody>
          <a:bodyPr/>
          <a:lstStyle/>
          <a:p>
            <a:r>
              <a:rPr lang="fi-FI">
                <a:solidFill>
                  <a:schemeClr val="bg1">
                    <a:lumMod val="85000"/>
                  </a:schemeClr>
                </a:solidFill>
              </a:rPr>
              <a:t>Afekta Technologies Ltd </a:t>
            </a:r>
            <a:r>
              <a:rPr lang="fi-FI">
                <a:solidFill>
                  <a:schemeClr val="bg1">
                    <a:lumMod val="85000"/>
                  </a:schemeClr>
                </a:solidFill>
                <a:cs typeface="Calibri" panose="020F0502020204030204" pitchFamily="34" charset="0"/>
              </a:rPr>
              <a:t>•</a:t>
            </a:r>
            <a:r>
              <a:rPr lang="fi-FI">
                <a:solidFill>
                  <a:schemeClr val="bg1">
                    <a:lumMod val="85000"/>
                  </a:schemeClr>
                </a:solidFill>
              </a:rPr>
              <a:t> </a:t>
            </a:r>
            <a:r>
              <a:rPr lang="fi-FI">
                <a:solidFill>
                  <a:srgbClr val="F39433"/>
                </a:solidFill>
              </a:rPr>
              <a:t>www.afekta.com</a:t>
            </a:r>
          </a:p>
        </p:txBody>
      </p:sp>
      <p:sp>
        <p:nvSpPr>
          <p:cNvPr id="6" name="Dian numeron paikkamerkki 5">
            <a:extLst>
              <a:ext uri="{FF2B5EF4-FFF2-40B4-BE49-F238E27FC236}">
                <a16:creationId xmlns:a16="http://schemas.microsoft.com/office/drawing/2014/main" id="{CEDE31D7-0426-43BE-B9BC-69FE6EFB8740}"/>
              </a:ext>
            </a:extLst>
          </p:cNvPr>
          <p:cNvSpPr>
            <a:spLocks noGrp="1"/>
          </p:cNvSpPr>
          <p:nvPr>
            <p:ph type="sldNum" sz="quarter" idx="12"/>
          </p:nvPr>
        </p:nvSpPr>
        <p:spPr>
          <a:xfrm>
            <a:off x="8680450" y="6356350"/>
            <a:ext cx="2743200" cy="365125"/>
          </a:xfrm>
        </p:spPr>
        <p:txBody>
          <a:bodyPr/>
          <a:lstStyle/>
          <a:p>
            <a:fld id="{C2910000-8DEF-4941-9F4A-DAD848B3258F}" type="slidenum">
              <a:rPr lang="fi-FI" smtClean="0"/>
              <a:t>‹#›</a:t>
            </a:fld>
            <a:endParaRPr lang="fi-FI"/>
          </a:p>
        </p:txBody>
      </p:sp>
      <p:sp>
        <p:nvSpPr>
          <p:cNvPr id="9" name="Suorakulmio 8">
            <a:extLst>
              <a:ext uri="{FF2B5EF4-FFF2-40B4-BE49-F238E27FC236}">
                <a16:creationId xmlns:a16="http://schemas.microsoft.com/office/drawing/2014/main" id="{7BA2D909-6E33-4F6A-8AEF-5D54782C865C}"/>
              </a:ext>
            </a:extLst>
          </p:cNvPr>
          <p:cNvSpPr/>
          <p:nvPr userDrawn="1"/>
        </p:nvSpPr>
        <p:spPr>
          <a:xfrm>
            <a:off x="0" y="0"/>
            <a:ext cx="128588" cy="6858000"/>
          </a:xfrm>
          <a:prstGeom prst="rect">
            <a:avLst/>
          </a:prstGeom>
          <a:solidFill>
            <a:srgbClr val="D49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7A148211-1587-48B9-B656-94D6E2FA0AEC}"/>
              </a:ext>
            </a:extLst>
          </p:cNvPr>
          <p:cNvSpPr/>
          <p:nvPr userDrawn="1"/>
        </p:nvSpPr>
        <p:spPr>
          <a:xfrm>
            <a:off x="12063412" y="0"/>
            <a:ext cx="128588" cy="6858000"/>
          </a:xfrm>
          <a:prstGeom prst="rect">
            <a:avLst/>
          </a:prstGeom>
          <a:solidFill>
            <a:srgbClr val="D49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357160107"/>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slide (new topic / quote)">
    <p:spTree>
      <p:nvGrpSpPr>
        <p:cNvPr id="1" name=""/>
        <p:cNvGrpSpPr/>
        <p:nvPr/>
      </p:nvGrpSpPr>
      <p:grpSpPr>
        <a:xfrm>
          <a:off x="0" y="0"/>
          <a:ext cx="0" cy="0"/>
          <a:chOff x="0" y="0"/>
          <a:chExt cx="0" cy="0"/>
        </a:xfrm>
      </p:grpSpPr>
      <p:sp>
        <p:nvSpPr>
          <p:cNvPr id="8" name="Kuusikulmio 7">
            <a:extLst>
              <a:ext uri="{FF2B5EF4-FFF2-40B4-BE49-F238E27FC236}">
                <a16:creationId xmlns:a16="http://schemas.microsoft.com/office/drawing/2014/main" id="{5A1765F7-3F4A-474E-96AE-7F1DA80DF115}"/>
              </a:ext>
            </a:extLst>
          </p:cNvPr>
          <p:cNvSpPr/>
          <p:nvPr userDrawn="1"/>
        </p:nvSpPr>
        <p:spPr>
          <a:xfrm>
            <a:off x="3228459" y="956982"/>
            <a:ext cx="5735082" cy="4944036"/>
          </a:xfrm>
          <a:prstGeom prst="hexagon">
            <a:avLst/>
          </a:prstGeom>
          <a:gradFill flip="none" rotWithShape="1">
            <a:gsLst>
              <a:gs pos="0">
                <a:schemeClr val="tx1">
                  <a:lumMod val="65000"/>
                  <a:lumOff val="35000"/>
                </a:schemeClr>
              </a:gs>
              <a:gs pos="100000">
                <a:schemeClr val="tx1">
                  <a:lumMod val="85000"/>
                  <a:lumOff val="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82BDF313-3256-4825-9C92-BF3B841AE916}"/>
              </a:ext>
            </a:extLst>
          </p:cNvPr>
          <p:cNvSpPr>
            <a:spLocks noGrp="1"/>
          </p:cNvSpPr>
          <p:nvPr>
            <p:ph type="title"/>
          </p:nvPr>
        </p:nvSpPr>
        <p:spPr>
          <a:xfrm>
            <a:off x="3924300" y="1125071"/>
            <a:ext cx="4343401" cy="4607858"/>
          </a:xfrm>
        </p:spPr>
        <p:txBody>
          <a:bodyPr anchor="ctr">
            <a:normAutofit/>
          </a:bodyPr>
          <a:lstStyle>
            <a:lvl1pPr algn="ctr">
              <a:defRPr sz="4800">
                <a:solidFill>
                  <a:srgbClr val="F39433"/>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4" name="Päivämäärän paikkamerkki 3">
            <a:extLst>
              <a:ext uri="{FF2B5EF4-FFF2-40B4-BE49-F238E27FC236}">
                <a16:creationId xmlns:a16="http://schemas.microsoft.com/office/drawing/2014/main" id="{48CF87FB-AA6A-4834-BD45-5F6922A4664D}"/>
              </a:ext>
            </a:extLst>
          </p:cNvPr>
          <p:cNvSpPr>
            <a:spLocks noGrp="1"/>
          </p:cNvSpPr>
          <p:nvPr>
            <p:ph type="dt" sz="half" idx="10"/>
          </p:nvPr>
        </p:nvSpPr>
        <p:spPr/>
        <p:txBody>
          <a:bodyPr/>
          <a:lstStyle/>
          <a:p>
            <a:fld id="{760E350B-F978-487A-91E7-290F2F2B3500}" type="datetimeFigureOut">
              <a:rPr lang="fi-FI" smtClean="0"/>
              <a:t>26.5.2026</a:t>
            </a:fld>
            <a:endParaRPr lang="fi-FI"/>
          </a:p>
        </p:txBody>
      </p:sp>
      <p:sp>
        <p:nvSpPr>
          <p:cNvPr id="6" name="Dian numeron paikkamerkki 5">
            <a:extLst>
              <a:ext uri="{FF2B5EF4-FFF2-40B4-BE49-F238E27FC236}">
                <a16:creationId xmlns:a16="http://schemas.microsoft.com/office/drawing/2014/main" id="{4A98237C-A090-4028-8492-C2BBE1317500}"/>
              </a:ext>
            </a:extLst>
          </p:cNvPr>
          <p:cNvSpPr>
            <a:spLocks noGrp="1"/>
          </p:cNvSpPr>
          <p:nvPr>
            <p:ph type="sldNum" sz="quarter" idx="12"/>
          </p:nvPr>
        </p:nvSpPr>
        <p:spPr/>
        <p:txBody>
          <a:bodyPr/>
          <a:lstStyle/>
          <a:p>
            <a:fld id="{C2910000-8DEF-4941-9F4A-DAD848B3258F}" type="slidenum">
              <a:rPr lang="fi-FI" smtClean="0"/>
              <a:t>‹#›</a:t>
            </a:fld>
            <a:endParaRPr lang="fi-FI"/>
          </a:p>
        </p:txBody>
      </p:sp>
      <p:sp>
        <p:nvSpPr>
          <p:cNvPr id="9" name="Suorakulmio 8">
            <a:extLst>
              <a:ext uri="{FF2B5EF4-FFF2-40B4-BE49-F238E27FC236}">
                <a16:creationId xmlns:a16="http://schemas.microsoft.com/office/drawing/2014/main" id="{699A6127-71C9-4F2B-90CB-46EC1D5EBCAE}"/>
              </a:ext>
            </a:extLst>
          </p:cNvPr>
          <p:cNvSpPr/>
          <p:nvPr userDrawn="1"/>
        </p:nvSpPr>
        <p:spPr>
          <a:xfrm>
            <a:off x="0"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Suorakulmio 9">
            <a:extLst>
              <a:ext uri="{FF2B5EF4-FFF2-40B4-BE49-F238E27FC236}">
                <a16:creationId xmlns:a16="http://schemas.microsoft.com/office/drawing/2014/main" id="{BC9A0161-B388-468E-85C2-D03646738720}"/>
              </a:ext>
            </a:extLst>
          </p:cNvPr>
          <p:cNvSpPr/>
          <p:nvPr userDrawn="1"/>
        </p:nvSpPr>
        <p:spPr>
          <a:xfrm>
            <a:off x="12063412"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Alatunnisteen paikkamerkki 4">
            <a:extLst>
              <a:ext uri="{FF2B5EF4-FFF2-40B4-BE49-F238E27FC236}">
                <a16:creationId xmlns:a16="http://schemas.microsoft.com/office/drawing/2014/main" id="{125E37FC-C413-4D47-A223-AC7EF9C7D3D0}"/>
              </a:ext>
            </a:extLst>
          </p:cNvPr>
          <p:cNvSpPr>
            <a:spLocks noGrp="1"/>
          </p:cNvSpPr>
          <p:nvPr>
            <p:ph type="ftr" sz="quarter" idx="11"/>
          </p:nvPr>
        </p:nvSpPr>
        <p:spPr>
          <a:xfrm>
            <a:off x="4038600" y="6356350"/>
            <a:ext cx="4114800" cy="365125"/>
          </a:xfrm>
        </p:spPr>
        <p:txBody>
          <a:bodyPr/>
          <a:lstStyle/>
          <a:p>
            <a:r>
              <a:rPr lang="fi-FI">
                <a:solidFill>
                  <a:schemeClr val="bg1">
                    <a:lumMod val="85000"/>
                  </a:schemeClr>
                </a:solidFill>
              </a:rPr>
              <a:t>Afekta Technologies Ltd </a:t>
            </a:r>
            <a:r>
              <a:rPr lang="fi-FI">
                <a:solidFill>
                  <a:schemeClr val="bg1">
                    <a:lumMod val="85000"/>
                  </a:schemeClr>
                </a:solidFill>
                <a:cs typeface="Calibri" panose="020F0502020204030204" pitchFamily="34" charset="0"/>
              </a:rPr>
              <a:t>•</a:t>
            </a:r>
            <a:r>
              <a:rPr lang="fi-FI">
                <a:solidFill>
                  <a:schemeClr val="bg1">
                    <a:lumMod val="85000"/>
                  </a:schemeClr>
                </a:solidFill>
              </a:rPr>
              <a:t> </a:t>
            </a:r>
            <a:r>
              <a:rPr lang="fi-FI">
                <a:solidFill>
                  <a:srgbClr val="F39433"/>
                </a:solidFill>
              </a:rPr>
              <a:t>www.afekta.com</a:t>
            </a:r>
          </a:p>
        </p:txBody>
      </p:sp>
      <p:pic>
        <p:nvPicPr>
          <p:cNvPr id="11" name="Picture 10" descr="Logo, company name&#10;&#10;Description automatically generated">
            <a:extLst>
              <a:ext uri="{FF2B5EF4-FFF2-40B4-BE49-F238E27FC236}">
                <a16:creationId xmlns:a16="http://schemas.microsoft.com/office/drawing/2014/main" id="{1CF480F0-8776-4B4B-BA49-FAB5BBF8F3D9}"/>
              </a:ext>
            </a:extLst>
          </p:cNvPr>
          <p:cNvPicPr>
            <a:picLocks noChangeAspect="1"/>
          </p:cNvPicPr>
          <p:nvPr userDrawn="1"/>
        </p:nvPicPr>
        <p:blipFill>
          <a:blip r:embed="rId2"/>
          <a:stretch>
            <a:fillRect/>
          </a:stretch>
        </p:blipFill>
        <p:spPr>
          <a:xfrm>
            <a:off x="10205652" y="243432"/>
            <a:ext cx="1537879" cy="1402806"/>
          </a:xfrm>
          <a:prstGeom prst="rect">
            <a:avLst/>
          </a:prstGeom>
        </p:spPr>
      </p:pic>
    </p:spTree>
    <p:extLst>
      <p:ext uri="{BB962C8B-B14F-4D97-AF65-F5344CB8AC3E}">
        <p14:creationId xmlns:p14="http://schemas.microsoft.com/office/powerpoint/2010/main" val="3964729633"/>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5" name="Kuusikulmio 14">
            <a:extLst>
              <a:ext uri="{FF2B5EF4-FFF2-40B4-BE49-F238E27FC236}">
                <a16:creationId xmlns:a16="http://schemas.microsoft.com/office/drawing/2014/main" id="{181434CB-A8C3-4B0A-A9BA-2D65EB29E234}"/>
              </a:ext>
            </a:extLst>
          </p:cNvPr>
          <p:cNvSpPr/>
          <p:nvPr userDrawn="1"/>
        </p:nvSpPr>
        <p:spPr>
          <a:xfrm>
            <a:off x="3228459" y="956982"/>
            <a:ext cx="5735082" cy="4944036"/>
          </a:xfrm>
          <a:prstGeom prst="hexagon">
            <a:avLst/>
          </a:prstGeom>
          <a:gradFill flip="none" rotWithShape="1">
            <a:gsLst>
              <a:gs pos="0">
                <a:schemeClr val="tx1">
                  <a:lumMod val="65000"/>
                  <a:lumOff val="35000"/>
                </a:schemeClr>
              </a:gs>
              <a:gs pos="100000">
                <a:schemeClr val="tx1">
                  <a:lumMod val="85000"/>
                  <a:lumOff val="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69823827-3658-400E-A47B-9F8B4FA96A9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8675" t="-1" b="30930"/>
          <a:stretch/>
        </p:blipFill>
        <p:spPr>
          <a:xfrm>
            <a:off x="0" y="3207147"/>
            <a:ext cx="5217975" cy="3650853"/>
          </a:xfrm>
          <a:prstGeom prst="rect">
            <a:avLst/>
          </a:prstGeom>
          <a:effectLst>
            <a:outerShdw blurRad="50800" dist="38100" dir="2700000" algn="tl" rotWithShape="0">
              <a:prstClr val="black">
                <a:alpha val="40000"/>
              </a:prstClr>
            </a:outerShdw>
          </a:effectLst>
        </p:spPr>
      </p:pic>
      <p:pic>
        <p:nvPicPr>
          <p:cNvPr id="13" name="Kuva 12">
            <a:extLst>
              <a:ext uri="{FF2B5EF4-FFF2-40B4-BE49-F238E27FC236}">
                <a16:creationId xmlns:a16="http://schemas.microsoft.com/office/drawing/2014/main" id="{D2A98AC6-BB62-4788-BDAC-E2BF55F02D5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4462" r="48242"/>
          <a:stretch/>
        </p:blipFill>
        <p:spPr>
          <a:xfrm>
            <a:off x="8276907" y="0"/>
            <a:ext cx="3786505" cy="3992675"/>
          </a:xfrm>
          <a:prstGeom prst="rect">
            <a:avLst/>
          </a:prstGeom>
          <a:effectLst>
            <a:outerShdw blurRad="50800" dist="38100" dir="2700000" algn="tl" rotWithShape="0">
              <a:prstClr val="black">
                <a:alpha val="40000"/>
              </a:prstClr>
            </a:outerShdw>
          </a:effectLst>
        </p:spPr>
      </p:pic>
      <p:sp>
        <p:nvSpPr>
          <p:cNvPr id="8" name="Suorakulmio 7">
            <a:extLst>
              <a:ext uri="{FF2B5EF4-FFF2-40B4-BE49-F238E27FC236}">
                <a16:creationId xmlns:a16="http://schemas.microsoft.com/office/drawing/2014/main" id="{529A7CF9-2CED-4AF6-ACB6-B98C309594B9}"/>
              </a:ext>
            </a:extLst>
          </p:cNvPr>
          <p:cNvSpPr/>
          <p:nvPr userDrawn="1"/>
        </p:nvSpPr>
        <p:spPr>
          <a:xfrm>
            <a:off x="12063412"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Suorakulmio 6">
            <a:extLst>
              <a:ext uri="{FF2B5EF4-FFF2-40B4-BE49-F238E27FC236}">
                <a16:creationId xmlns:a16="http://schemas.microsoft.com/office/drawing/2014/main" id="{524A6DE0-E5B6-4A37-8171-2065166CD324}"/>
              </a:ext>
            </a:extLst>
          </p:cNvPr>
          <p:cNvSpPr/>
          <p:nvPr userDrawn="1"/>
        </p:nvSpPr>
        <p:spPr>
          <a:xfrm>
            <a:off x="0"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kstiruutu 16">
            <a:extLst>
              <a:ext uri="{FF2B5EF4-FFF2-40B4-BE49-F238E27FC236}">
                <a16:creationId xmlns:a16="http://schemas.microsoft.com/office/drawing/2014/main" id="{F5DE0C6F-66B8-4B53-B5C3-3C291639DBFA}"/>
              </a:ext>
            </a:extLst>
          </p:cNvPr>
          <p:cNvSpPr txBox="1"/>
          <p:nvPr userDrawn="1"/>
        </p:nvSpPr>
        <p:spPr>
          <a:xfrm>
            <a:off x="3549162" y="1957189"/>
            <a:ext cx="5093676" cy="2499915"/>
          </a:xfrm>
          <a:prstGeom prst="rect">
            <a:avLst/>
          </a:prstGeom>
          <a:noFill/>
        </p:spPr>
        <p:txBody>
          <a:bodyPr wrap="square" rtlCol="0">
            <a:spAutoFit/>
          </a:bodyPr>
          <a:lstStyle/>
          <a:p>
            <a:pPr algn="ctr">
              <a:lnSpc>
                <a:spcPct val="150000"/>
              </a:lnSpc>
            </a:pPr>
            <a:r>
              <a:rPr lang="fi-FI" sz="3600">
                <a:solidFill>
                  <a:srgbClr val="F39433"/>
                </a:solidFill>
                <a:latin typeface="Fira Sans SemiBold" panose="020B0603050000020004" pitchFamily="34" charset="0"/>
              </a:rPr>
              <a:t>www.afekta.com</a:t>
            </a:r>
          </a:p>
          <a:p>
            <a:pPr algn="ctr">
              <a:lnSpc>
                <a:spcPct val="150000"/>
              </a:lnSpc>
            </a:pPr>
            <a:r>
              <a:rPr lang="fi-FI" sz="3600">
                <a:solidFill>
                  <a:srgbClr val="F39433"/>
                </a:solidFill>
                <a:latin typeface="Fira Sans SemiBold" panose="020B0603050000020004" pitchFamily="34" charset="0"/>
              </a:rPr>
              <a:t>@</a:t>
            </a:r>
            <a:r>
              <a:rPr lang="fi-FI" sz="3600" err="1">
                <a:solidFill>
                  <a:srgbClr val="F39433"/>
                </a:solidFill>
                <a:latin typeface="Fira Sans SemiBold" panose="020B0603050000020004" pitchFamily="34" charset="0"/>
              </a:rPr>
              <a:t>AfektaTech</a:t>
            </a:r>
            <a:endParaRPr lang="fi-FI" sz="3600">
              <a:solidFill>
                <a:srgbClr val="F39433"/>
              </a:solidFill>
              <a:latin typeface="Fira Sans SemiBold" panose="020B0603050000020004" pitchFamily="34" charset="0"/>
            </a:endParaRPr>
          </a:p>
          <a:p>
            <a:pPr algn="ctr">
              <a:lnSpc>
                <a:spcPct val="150000"/>
              </a:lnSpc>
            </a:pPr>
            <a:r>
              <a:rPr lang="fi-FI" sz="3600">
                <a:solidFill>
                  <a:srgbClr val="F39433"/>
                </a:solidFill>
                <a:latin typeface="Fira Sans SemiBold" panose="020B0603050000020004" pitchFamily="34" charset="0"/>
              </a:rPr>
              <a:t>firstname@afekta.com</a:t>
            </a:r>
          </a:p>
        </p:txBody>
      </p:sp>
      <p:pic>
        <p:nvPicPr>
          <p:cNvPr id="9" name="Picture 8" descr="Logo, company name&#10;&#10;Description automatically generated">
            <a:extLst>
              <a:ext uri="{FF2B5EF4-FFF2-40B4-BE49-F238E27FC236}">
                <a16:creationId xmlns:a16="http://schemas.microsoft.com/office/drawing/2014/main" id="{61FBCEF6-D6A2-42EC-884F-18EB79A96675}"/>
              </a:ext>
            </a:extLst>
          </p:cNvPr>
          <p:cNvPicPr>
            <a:picLocks noChangeAspect="1"/>
          </p:cNvPicPr>
          <p:nvPr userDrawn="1"/>
        </p:nvPicPr>
        <p:blipFill>
          <a:blip r:embed="rId3"/>
          <a:stretch>
            <a:fillRect/>
          </a:stretch>
        </p:blipFill>
        <p:spPr>
          <a:xfrm>
            <a:off x="64294" y="-139340"/>
            <a:ext cx="3075140" cy="280504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2683002"/>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Otsikkodia">
    <p:spTree>
      <p:nvGrpSpPr>
        <p:cNvPr id="1" name=""/>
        <p:cNvGrpSpPr/>
        <p:nvPr/>
      </p:nvGrpSpPr>
      <p:grpSpPr>
        <a:xfrm>
          <a:off x="0" y="0"/>
          <a:ext cx="0" cy="0"/>
          <a:chOff x="0" y="0"/>
          <a:chExt cx="0" cy="0"/>
        </a:xfrm>
      </p:grpSpPr>
      <p:sp>
        <p:nvSpPr>
          <p:cNvPr id="7" name="Kuusikulmio 6">
            <a:extLst>
              <a:ext uri="{FF2B5EF4-FFF2-40B4-BE49-F238E27FC236}">
                <a16:creationId xmlns:a16="http://schemas.microsoft.com/office/drawing/2014/main" id="{06E7AF7B-352D-4B66-86A6-1F8AC2CECC7A}"/>
              </a:ext>
            </a:extLst>
          </p:cNvPr>
          <p:cNvSpPr>
            <a:spLocks noChangeAspect="1"/>
          </p:cNvSpPr>
          <p:nvPr userDrawn="1"/>
        </p:nvSpPr>
        <p:spPr>
          <a:xfrm rot="720000">
            <a:off x="763637" y="477070"/>
            <a:ext cx="11520000" cy="9930969"/>
          </a:xfrm>
          <a:prstGeom prst="hexagon">
            <a:avLst/>
          </a:prstGeom>
          <a:noFill/>
          <a:ln w="444500">
            <a:solidFill>
              <a:schemeClr val="bg1">
                <a:alpha val="25000"/>
              </a:schemeClr>
            </a:solidFill>
          </a:ln>
          <a:effectLst>
            <a:outerShdw blurRad="317500" algn="c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D7548CAC-38D5-4506-AA30-95ED9A1D35CE}"/>
              </a:ext>
            </a:extLst>
          </p:cNvPr>
          <p:cNvSpPr/>
          <p:nvPr userDrawn="1"/>
        </p:nvSpPr>
        <p:spPr>
          <a:xfrm>
            <a:off x="0"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B159EBBC-474F-47D6-9E12-F0EBF2EF64EB}"/>
              </a:ext>
            </a:extLst>
          </p:cNvPr>
          <p:cNvSpPr/>
          <p:nvPr userDrawn="1"/>
        </p:nvSpPr>
        <p:spPr>
          <a:xfrm>
            <a:off x="12063412"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Picture 8" descr="Logo, company name&#10;&#10;Description automatically generated">
            <a:extLst>
              <a:ext uri="{FF2B5EF4-FFF2-40B4-BE49-F238E27FC236}">
                <a16:creationId xmlns:a16="http://schemas.microsoft.com/office/drawing/2014/main" id="{F366977B-FF07-4AE5-9798-DF244DFCF3F2}"/>
              </a:ext>
            </a:extLst>
          </p:cNvPr>
          <p:cNvPicPr>
            <a:picLocks noChangeAspect="1"/>
          </p:cNvPicPr>
          <p:nvPr userDrawn="1"/>
        </p:nvPicPr>
        <p:blipFill>
          <a:blip r:embed="rId2"/>
          <a:stretch>
            <a:fillRect/>
          </a:stretch>
        </p:blipFill>
        <p:spPr>
          <a:xfrm>
            <a:off x="2607425" y="246829"/>
            <a:ext cx="6977150" cy="636434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4098839"/>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nsi valkoinen">
    <p:spTree>
      <p:nvGrpSpPr>
        <p:cNvPr id="1" name=""/>
        <p:cNvGrpSpPr/>
        <p:nvPr/>
      </p:nvGrpSpPr>
      <p:grpSpPr>
        <a:xfrm>
          <a:off x="0" y="0"/>
          <a:ext cx="0" cy="0"/>
          <a:chOff x="0" y="0"/>
          <a:chExt cx="0" cy="0"/>
        </a:xfrm>
      </p:grpSpPr>
      <p:sp>
        <p:nvSpPr>
          <p:cNvPr id="9" name="Tekstin paikkamerkki 12">
            <a:extLst>
              <a:ext uri="{FF2B5EF4-FFF2-40B4-BE49-F238E27FC236}">
                <a16:creationId xmlns:a16="http://schemas.microsoft.com/office/drawing/2014/main" id="{B08D2941-A7E5-4C26-B320-579010B602E5}"/>
              </a:ext>
            </a:extLst>
          </p:cNvPr>
          <p:cNvSpPr>
            <a:spLocks noGrp="1"/>
          </p:cNvSpPr>
          <p:nvPr>
            <p:ph type="body" sz="quarter" idx="12"/>
          </p:nvPr>
        </p:nvSpPr>
        <p:spPr>
          <a:xfrm>
            <a:off x="868018" y="4745772"/>
            <a:ext cx="7480852" cy="32803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70560" y="5191347"/>
            <a:ext cx="3190045" cy="1186635"/>
          </a:xfrm>
          <a:prstGeom prst="rect">
            <a:avLst/>
          </a:prstGeom>
        </p:spPr>
      </p:pic>
      <p:sp>
        <p:nvSpPr>
          <p:cNvPr id="4" name="Date Placeholder 3"/>
          <p:cNvSpPr>
            <a:spLocks noGrp="1"/>
          </p:cNvSpPr>
          <p:nvPr>
            <p:ph type="dt" sz="half" idx="13"/>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5" name="Footer Placeholder 4"/>
          <p:cNvSpPr>
            <a:spLocks noGrp="1"/>
          </p:cNvSpPr>
          <p:nvPr>
            <p:ph type="ftr" sz="quarter" idx="14"/>
          </p:nvPr>
        </p:nvSpPr>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6" name="Slide Number Placeholder 5"/>
          <p:cNvSpPr>
            <a:spLocks noGrp="1"/>
          </p:cNvSpPr>
          <p:nvPr>
            <p:ph type="sldNum" sz="quarter" idx="15"/>
          </p:nvPr>
        </p:nvSpPr>
        <p:spPr>
          <a:xfrm>
            <a:off x="8804753"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tx1"/>
                </a:solidFill>
              </a:defRPr>
            </a:lvl1pPr>
          </a:lstStyle>
          <a:p>
            <a:endParaRPr lang="fi-FI" dirty="0"/>
          </a:p>
        </p:txBody>
      </p:sp>
    </p:spTree>
    <p:extLst>
      <p:ext uri="{BB962C8B-B14F-4D97-AF65-F5344CB8AC3E}">
        <p14:creationId xmlns:p14="http://schemas.microsoft.com/office/powerpoint/2010/main" val="3156510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nsi musta">
    <p:bg>
      <p:bgPr>
        <a:solidFill>
          <a:schemeClr val="tx2"/>
        </a:solidFill>
        <a:effectLst/>
      </p:bgPr>
    </p:bg>
    <p:spTree>
      <p:nvGrpSpPr>
        <p:cNvPr id="1" name=""/>
        <p:cNvGrpSpPr/>
        <p:nvPr/>
      </p:nvGrpSpPr>
      <p:grpSpPr>
        <a:xfrm>
          <a:off x="0" y="0"/>
          <a:ext cx="0" cy="0"/>
          <a:chOff x="0" y="0"/>
          <a:chExt cx="0" cy="0"/>
        </a:xfrm>
      </p:grpSpPr>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mc:AlternateContent xmlns:mc="http://schemas.openxmlformats.org/markup-compatibility/2006" xmlns:p14="http://schemas.microsoft.com/office/powerpoint/2010/main">
        <mc:Choice Requires="p14">
          <p:contentPart p14:bwMode="auto" r:id="rId2">
            <p14:nvContentPartPr>
              <p14:cNvPr id="14" name="Käsinkirjoitus 13">
                <a:extLst>
                  <a:ext uri="{FF2B5EF4-FFF2-40B4-BE49-F238E27FC236}">
                    <a16:creationId xmlns:a16="http://schemas.microsoft.com/office/drawing/2014/main" id="{CEC5EDC0-A0E0-4F47-928F-B20B8076E634}"/>
                  </a:ext>
                </a:extLst>
              </p14:cNvPr>
              <p14:cNvContentPartPr/>
              <p14:nvPr userDrawn="1"/>
            </p14:nvContentPartPr>
            <p14:xfrm>
              <a:off x="2731856" y="4694400"/>
              <a:ext cx="11520" cy="360"/>
            </p14:xfrm>
          </p:contentPart>
        </mc:Choice>
        <mc:Fallback xmlns="">
          <p:pic>
            <p:nvPicPr>
              <p:cNvPr id="14" name="Käsinkirjoitus 13">
                <a:extLst>
                  <a:ext uri="{FF2B5EF4-FFF2-40B4-BE49-F238E27FC236}">
                    <a16:creationId xmlns:a16="http://schemas.microsoft.com/office/drawing/2014/main" id="{CEC5EDC0-A0E0-4F47-928F-B20B8076E634}"/>
                  </a:ext>
                </a:extLst>
              </p:cNvPr>
              <p:cNvPicPr/>
              <p:nvPr/>
            </p:nvPicPr>
            <p:blipFill>
              <a:blip r:embed="rId4"/>
              <a:stretch>
                <a:fillRect/>
              </a:stretch>
            </p:blipFill>
            <p:spPr>
              <a:xfrm>
                <a:off x="2722496" y="4685040"/>
                <a:ext cx="30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Käsinkirjoitus 14">
                <a:extLst>
                  <a:ext uri="{FF2B5EF4-FFF2-40B4-BE49-F238E27FC236}">
                    <a16:creationId xmlns:a16="http://schemas.microsoft.com/office/drawing/2014/main" id="{469EDAD8-DE64-4AA1-99EB-7E6A49453D5D}"/>
                  </a:ext>
                </a:extLst>
              </p14:cNvPr>
              <p14:cNvContentPartPr/>
              <p14:nvPr userDrawn="1"/>
            </p14:nvContentPartPr>
            <p14:xfrm>
              <a:off x="2642576" y="4739040"/>
              <a:ext cx="360" cy="360"/>
            </p14:xfrm>
          </p:contentPart>
        </mc:Choice>
        <mc:Fallback xmlns="">
          <p:pic>
            <p:nvPicPr>
              <p:cNvPr id="15" name="Käsinkirjoitus 14">
                <a:extLst>
                  <a:ext uri="{FF2B5EF4-FFF2-40B4-BE49-F238E27FC236}">
                    <a16:creationId xmlns:a16="http://schemas.microsoft.com/office/drawing/2014/main" id="{469EDAD8-DE64-4AA1-99EB-7E6A49453D5D}"/>
                  </a:ext>
                </a:extLst>
              </p:cNvPr>
              <p:cNvPicPr/>
              <p:nvPr/>
            </p:nvPicPr>
            <p:blipFill>
              <a:blip r:embed="rId6"/>
              <a:stretch>
                <a:fillRect/>
              </a:stretch>
            </p:blipFill>
            <p:spPr>
              <a:xfrm>
                <a:off x="2633936" y="4730400"/>
                <a:ext cx="18000" cy="18000"/>
              </a:xfrm>
              <a:prstGeom prst="rect">
                <a:avLst/>
              </a:prstGeom>
            </p:spPr>
          </p:pic>
        </mc:Fallback>
      </mc:AlternateContent>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669366" y="5193622"/>
            <a:ext cx="3192434" cy="1182085"/>
          </a:xfrm>
          <a:prstGeom prst="rect">
            <a:avLst/>
          </a:prstGeom>
        </p:spPr>
      </p:pic>
      <p:sp>
        <p:nvSpPr>
          <p:cNvPr id="17"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8"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9"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2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endParaRPr lang="fi-FI" dirty="0"/>
          </a:p>
        </p:txBody>
      </p:sp>
    </p:spTree>
    <p:extLst>
      <p:ext uri="{BB962C8B-B14F-4D97-AF65-F5344CB8AC3E}">
        <p14:creationId xmlns:p14="http://schemas.microsoft.com/office/powerpoint/2010/main" val="711503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nsi violetti">
    <p:bg>
      <p:bgPr>
        <a:solidFill>
          <a:schemeClr val="accent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8" y="3973860"/>
            <a:ext cx="7478692" cy="674339"/>
          </a:xfrm>
        </p:spPr>
        <p:txBody>
          <a:bodyPr>
            <a:normAutofit/>
          </a:bodyPr>
          <a:lstStyle>
            <a:lvl1pPr marL="0" indent="0" algn="l">
              <a:buNone/>
              <a:defRPr sz="20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8" y="4745772"/>
            <a:ext cx="7478692" cy="327673"/>
          </a:xfrm>
        </p:spPr>
        <p:txBody>
          <a:bodyPr>
            <a:normAutofit/>
          </a:bodyPr>
          <a:lstStyle>
            <a:lvl1pPr marL="0" indent="0">
              <a:buNone/>
              <a:defRPr sz="1600">
                <a:solidFill>
                  <a:schemeClr val="tx1"/>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p:sp>
        <p:nvSpPr>
          <p:cNvPr id="8" name="Date Placeholder 3"/>
          <p:cNvSpPr>
            <a:spLocks noGrp="1"/>
          </p:cNvSpPr>
          <p:nvPr>
            <p:ph type="dt" sz="half" idx="13"/>
          </p:nvPr>
        </p:nvSpPr>
        <p:spPr>
          <a:xfrm>
            <a:off x="838200"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9" name="Footer Placeholder 4"/>
          <p:cNvSpPr>
            <a:spLocks noGrp="1"/>
          </p:cNvSpPr>
          <p:nvPr>
            <p:ph type="ftr" sz="quarter" idx="14"/>
          </p:nvPr>
        </p:nvSpPr>
        <p:spPr>
          <a:xfrm>
            <a:off x="4038600" y="6356350"/>
            <a:ext cx="41148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endParaRPr lang="fi-FI" dirty="0"/>
          </a:p>
        </p:txBody>
      </p:sp>
      <p:sp>
        <p:nvSpPr>
          <p:cNvPr id="10" name="Slide Number Placeholder 5"/>
          <p:cNvSpPr>
            <a:spLocks noGrp="1"/>
          </p:cNvSpPr>
          <p:nvPr>
            <p:ph type="sldNum" sz="quarter" idx="15"/>
          </p:nvPr>
        </p:nvSpPr>
        <p:spPr>
          <a:xfrm>
            <a:off x="8804753" y="6356350"/>
            <a:ext cx="2743200" cy="365125"/>
          </a:xfrm>
        </p:spPr>
        <p:txBody>
          <a:bodyPr/>
          <a:lstStyle>
            <a:lvl1pPr>
              <a:defRPr sz="1050">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9366" y="5193622"/>
            <a:ext cx="3192434" cy="1182085"/>
          </a:xfrm>
          <a:prstGeom prst="rect">
            <a:avLst/>
          </a:prstGeom>
        </p:spPr>
      </p:pic>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8" y="910802"/>
            <a:ext cx="10440000" cy="2751522"/>
          </a:xfrm>
        </p:spPr>
        <p:txBody>
          <a:bodyPr anchor="b">
            <a:normAutofit/>
          </a:bodyPr>
          <a:lstStyle>
            <a:lvl1pPr algn="l">
              <a:defRPr sz="9600" b="1">
                <a:solidFill>
                  <a:schemeClr val="bg1"/>
                </a:solidFill>
              </a:defRPr>
            </a:lvl1pPr>
          </a:lstStyle>
          <a:p>
            <a:endParaRPr lang="fi-FI" dirty="0"/>
          </a:p>
        </p:txBody>
      </p:sp>
    </p:spTree>
    <p:extLst>
      <p:ext uri="{BB962C8B-B14F-4D97-AF65-F5344CB8AC3E}">
        <p14:creationId xmlns:p14="http://schemas.microsoft.com/office/powerpoint/2010/main" val="1321355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valkoinen">
    <p:spTree>
      <p:nvGrpSpPr>
        <p:cNvPr id="1" name=""/>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no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876050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musta">
    <p:bg>
      <p:bgRef idx="1001">
        <a:schemeClr val="bg1"/>
      </p:bgRef>
    </p:bg>
    <p:spTree>
      <p:nvGrpSpPr>
        <p:cNvPr id="1" name=""/>
        <p:cNvGrpSpPr/>
        <p:nvPr/>
      </p:nvGrpSpPr>
      <p:grpSpPr>
        <a:xfrm>
          <a:off x="0" y="0"/>
          <a:ext cx="0" cy="0"/>
          <a:chOff x="0" y="0"/>
          <a:chExt cx="0" cy="0"/>
        </a:xfrm>
      </p:grpSpPr>
      <p:sp>
        <p:nvSpPr>
          <p:cNvPr id="6" name="Date Placeholder 3"/>
          <p:cNvSpPr>
            <a:spLocks noGrp="1"/>
          </p:cNvSpPr>
          <p:nvPr>
            <p:ph type="dt" sz="half" idx="13"/>
          </p:nvPr>
        </p:nvSpPr>
        <p:spPr>
          <a:xfrm>
            <a:off x="1078028" y="6356350"/>
            <a:ext cx="27432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7" name="Footer Placeholder 4"/>
          <p:cNvSpPr>
            <a:spLocks noGrp="1"/>
          </p:cNvSpPr>
          <p:nvPr>
            <p:ph type="ftr" sz="quarter" idx="14"/>
          </p:nvPr>
        </p:nvSpPr>
        <p:spPr>
          <a:xfrm>
            <a:off x="4038600" y="6356350"/>
            <a:ext cx="4114800"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endParaRPr lang="fi-FI" dirty="0"/>
          </a:p>
        </p:txBody>
      </p:sp>
      <p:sp>
        <p:nvSpPr>
          <p:cNvPr id="8" name="Slide Number Placeholder 5"/>
          <p:cNvSpPr>
            <a:spLocks noGrp="1"/>
          </p:cNvSpPr>
          <p:nvPr>
            <p:ph type="sldNum" sz="quarter" idx="15"/>
          </p:nvPr>
        </p:nvSpPr>
        <p:spPr>
          <a:xfrm>
            <a:off x="8353129" y="6356350"/>
            <a:ext cx="1464501" cy="365125"/>
          </a:xfrm>
        </p:spPr>
        <p:txBody>
          <a:bodyPr/>
          <a:lstStyle>
            <a:lvl1pPr>
              <a:defRPr sz="1050">
                <a:solidFill>
                  <a:schemeClr val="tx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10145029"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12" name="Title 3"/>
          <p:cNvSpPr>
            <a:spLocks noGrp="1"/>
          </p:cNvSpPr>
          <p:nvPr>
            <p:ph type="title"/>
          </p:nvPr>
        </p:nvSpPr>
        <p:spPr>
          <a:xfrm>
            <a:off x="1078028" y="438150"/>
            <a:ext cx="10145029" cy="1252538"/>
          </a:xfrm>
        </p:spPr>
        <p:txBody>
          <a:bodyPr anchor="b" anchorCtr="0"/>
          <a:lstStyle/>
          <a:p>
            <a:endParaRPr lang="fi-FI" dirty="0"/>
          </a:p>
        </p:txBody>
      </p:sp>
    </p:spTree>
    <p:extLst>
      <p:ext uri="{BB962C8B-B14F-4D97-AF65-F5344CB8AC3E}">
        <p14:creationId xmlns:p14="http://schemas.microsoft.com/office/powerpoint/2010/main" val="374754830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kaksi palstaa">
    <p:spTree>
      <p:nvGrpSpPr>
        <p:cNvPr id="1" name=""/>
        <p:cNvGrpSpPr/>
        <p:nvPr/>
      </p:nvGrpSpPr>
      <p:grpSpPr>
        <a:xfrm>
          <a:off x="0" y="0"/>
          <a:ext cx="0" cy="0"/>
          <a:chOff x="0" y="0"/>
          <a:chExt cx="0" cy="0"/>
        </a:xfrm>
      </p:grpSpPr>
      <p:sp>
        <p:nvSpPr>
          <p:cNvPr id="12"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3"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4"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5"/>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7"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6291057" y="1825625"/>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13913941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valkoinen">
    <p:spTree>
      <p:nvGrpSpPr>
        <p:cNvPr id="1" name=""/>
        <p:cNvGrpSpPr/>
        <p:nvPr/>
      </p:nvGrpSpPr>
      <p:grpSpPr>
        <a:xfrm>
          <a:off x="0" y="0"/>
          <a:ext cx="0" cy="0"/>
          <a:chOff x="0" y="0"/>
          <a:chExt cx="0" cy="0"/>
        </a:xfrm>
      </p:grpSpPr>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1" name="Footer Placeholder 4"/>
          <p:cNvSpPr>
            <a:spLocks noGrp="1"/>
          </p:cNvSpPr>
          <p:nvPr>
            <p:ph type="ftr" sz="quarter" idx="14"/>
          </p:nvPr>
        </p:nvSpPr>
        <p:spPr>
          <a:xfrm>
            <a:off x="4038600" y="6356350"/>
            <a:ext cx="41148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29" y="6356350"/>
            <a:ext cx="1464501"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1868520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sz="1050"/>
            </a:lvl1pPr>
          </a:lstStyle>
          <a:p>
            <a:endParaRPr lang="fi-FI"/>
          </a:p>
        </p:txBody>
      </p:sp>
      <p:sp>
        <p:nvSpPr>
          <p:cNvPr id="5"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6"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3789492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ja ingres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00999-EDA5-4B6B-8344-7EB1B35BAA9F}"/>
              </a:ext>
            </a:extLst>
          </p:cNvPr>
          <p:cNvSpPr>
            <a:spLocks noGrp="1"/>
          </p:cNvSpPr>
          <p:nvPr>
            <p:ph type="title"/>
          </p:nvPr>
        </p:nvSpPr>
        <p:spPr>
          <a:xfrm>
            <a:off x="547200" y="1673225"/>
            <a:ext cx="4780800" cy="3511550"/>
          </a:xfrm>
        </p:spPr>
        <p:txBody>
          <a:bodyPr>
            <a:normAutofit/>
          </a:bodyPr>
          <a:lstStyle>
            <a:lvl1pPr>
              <a:defRPr sz="5000" b="1"/>
            </a:lvl1pPr>
          </a:lstStyle>
          <a:p>
            <a:endParaRPr lang="fi-FI" dirty="0"/>
          </a:p>
        </p:txBody>
      </p:sp>
      <p:sp>
        <p:nvSpPr>
          <p:cNvPr id="6"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7272000" y="1227388"/>
            <a:ext cx="4534256" cy="4403224"/>
          </a:xfrm>
        </p:spPr>
        <p:txBody>
          <a:bodyPr anchor="ctr" anchorCtr="0">
            <a:normAutofit/>
          </a:bodyPr>
          <a:lstStyle>
            <a:lvl1pPr marL="0" indent="0">
              <a:buNone/>
              <a:defRPr sz="2400" b="1"/>
            </a:lvl1pPr>
          </a:lstStyle>
          <a:p>
            <a:pPr lvl="0"/>
            <a:endParaRPr lang="fi-FI"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17464" y="2075205"/>
            <a:ext cx="1757071" cy="2707589"/>
          </a:xfrm>
          <a:prstGeom prst="rect">
            <a:avLst/>
          </a:prstGeom>
        </p:spPr>
      </p:pic>
      <p:sp>
        <p:nvSpPr>
          <p:cNvPr id="8" name="Footer Placeholder 3"/>
          <p:cNvSpPr>
            <a:spLocks noGrp="1"/>
          </p:cNvSpPr>
          <p:nvPr>
            <p:ph type="ftr" sz="quarter" idx="11"/>
          </p:nvPr>
        </p:nvSpPr>
        <p:spPr>
          <a:xfrm>
            <a:off x="4038600" y="6356350"/>
            <a:ext cx="4114800" cy="365125"/>
          </a:xfrm>
        </p:spPr>
        <p:txBody>
          <a:bodyPr/>
          <a:lstStyle>
            <a:lvl1pPr>
              <a:defRPr sz="1050"/>
            </a:lvl1pPr>
          </a:lstStyle>
          <a:p>
            <a:endParaRPr lang="fi-FI"/>
          </a:p>
        </p:txBody>
      </p:sp>
      <p:sp>
        <p:nvSpPr>
          <p:cNvPr id="9" name="Slide Number Placeholder 4"/>
          <p:cNvSpPr>
            <a:spLocks noGrp="1"/>
          </p:cNvSpPr>
          <p:nvPr>
            <p:ph type="sldNum" sz="quarter" idx="12"/>
          </p:nvPr>
        </p:nvSpPr>
        <p:spPr>
          <a:xfrm>
            <a:off x="8610600" y="6356350"/>
            <a:ext cx="1207030" cy="365125"/>
          </a:xfrm>
        </p:spPr>
        <p:txBody>
          <a:bodyPr/>
          <a:lstStyle>
            <a:lvl1pPr>
              <a:defRPr sz="1050"/>
            </a:lvl1pPr>
          </a:lstStyle>
          <a:p>
            <a:fld id="{D052F644-756C-4530-A69F-A71AB7A98F48}" type="slidenum">
              <a:rPr lang="fi-FI" smtClean="0"/>
              <a:pPr/>
              <a:t>‹#›</a:t>
            </a:fld>
            <a:endParaRPr lang="fi-FI"/>
          </a:p>
        </p:txBody>
      </p:sp>
      <p:sp>
        <p:nvSpPr>
          <p:cNvPr id="10" name="Date Placeholder 3"/>
          <p:cNvSpPr>
            <a:spLocks noGrp="1"/>
          </p:cNvSpPr>
          <p:nvPr>
            <p:ph type="dt" sz="half" idx="13"/>
          </p:nvPr>
        </p:nvSpPr>
        <p:spPr>
          <a:xfrm>
            <a:off x="1078028" y="6356350"/>
            <a:ext cx="2743200" cy="365125"/>
          </a:xfrm>
        </p:spPr>
        <p:txBody>
          <a:bodyPr/>
          <a:lstStyle>
            <a:lvl1pPr>
              <a:defRPr sz="1050">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17630" y="5935127"/>
            <a:ext cx="2374370" cy="883219"/>
          </a:xfrm>
          <a:prstGeom prst="rect">
            <a:avLst/>
          </a:prstGeom>
        </p:spPr>
      </p:pic>
    </p:spTree>
    <p:extLst>
      <p:ext uri="{BB962C8B-B14F-4D97-AF65-F5344CB8AC3E}">
        <p14:creationId xmlns:p14="http://schemas.microsoft.com/office/powerpoint/2010/main" val="1558285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 ja kuva valkoinen">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bg2"/>
          </a:solidFill>
        </p:spPr>
        <p:txBody>
          <a:bodyPr>
            <a:noAutofit/>
          </a:bodyPr>
          <a:lstStyle>
            <a:lvl1pPr marL="0" indent="0">
              <a:buNone/>
              <a:defRPr sz="400">
                <a:solidFill>
                  <a:schemeClr val="bg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tx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254487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 ja kuva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4208016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sältö ja kuva - vihreä">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678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3"/>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780939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sältö ja kuva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2"/>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437653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sältö ja kuva - turkoosi">
    <p:bg>
      <p:bgPr>
        <a:solidFill>
          <a:schemeClr val="accent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29" y="3215374"/>
            <a:ext cx="427255" cy="427255"/>
          </a:xfrm>
          <a:solidFill>
            <a:schemeClr val="accent1"/>
          </a:solidFill>
        </p:spPr>
        <p:txBody>
          <a:bodyPr>
            <a:noAutofit/>
          </a:bodyPr>
          <a:lstStyle>
            <a:lvl1pPr marL="0" indent="0">
              <a:buNone/>
              <a:defRPr sz="400">
                <a:solidFill>
                  <a:schemeClr val="accent2"/>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068675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 ja kuva - punainen">
    <p:bg>
      <p:bgPr>
        <a:solidFill>
          <a:schemeClr val="accent4"/>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0" y="0"/>
            <a:ext cx="5219700" cy="6858000"/>
          </a:xfrm>
        </p:spPr>
        <p:txBody>
          <a:bodyPr/>
          <a:lstStyle>
            <a:lvl1pPr marL="0" indent="0" algn="ctr">
              <a:buNone/>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1078029" y="397575"/>
            <a:ext cx="5017972" cy="1231200"/>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7" y="1887088"/>
            <a:ext cx="5017971" cy="4013427"/>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6722429" y="3215374"/>
            <a:ext cx="427255" cy="427255"/>
          </a:xfrm>
          <a:solidFill>
            <a:schemeClr val="accent4"/>
          </a:solidFill>
        </p:spPr>
        <p:txBody>
          <a:bodyPr>
            <a:noAutofit/>
          </a:bodyPr>
          <a:lstStyle>
            <a:lvl1pPr marL="0" indent="0">
              <a:buNone/>
              <a:defRPr sz="400">
                <a:solidFill>
                  <a:schemeClr val="accent4"/>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spTree>
    <p:extLst>
      <p:ext uri="{BB962C8B-B14F-4D97-AF65-F5344CB8AC3E}">
        <p14:creationId xmlns:p14="http://schemas.microsoft.com/office/powerpoint/2010/main" val="2628283571"/>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va ja sisältö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0" y="0"/>
            <a:ext cx="5219700" cy="6858000"/>
          </a:xfrm>
        </p:spPr>
        <p:txBody>
          <a:bodyPr/>
          <a:lstStyle>
            <a:lvl1pPr marL="0" indent="0" algn="ctr">
              <a:buNone/>
              <a:defRPr>
                <a:solidFill>
                  <a:schemeClr val="bg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tx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2498857257"/>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uva ja sisältö - valkoinen">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0" y="0"/>
            <a:ext cx="5219700" cy="6858000"/>
          </a:xfrm>
        </p:spPr>
        <p:txBody>
          <a:bodyPr/>
          <a:lstStyle>
            <a:lvl1pPr marL="0" indent="0" algn="ctr">
              <a:buNone/>
              <a:defRPr>
                <a:solidFill>
                  <a:schemeClr val="tx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tx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bg1"/>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30" y="5914740"/>
            <a:ext cx="2374370" cy="883219"/>
          </a:xfrm>
          <a:prstGeom prst="rect">
            <a:avLst/>
          </a:prstGeom>
        </p:spPr>
      </p:pic>
    </p:spTree>
    <p:extLst>
      <p:ext uri="{BB962C8B-B14F-4D97-AF65-F5344CB8AC3E}">
        <p14:creationId xmlns:p14="http://schemas.microsoft.com/office/powerpoint/2010/main" val="2960477992"/>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uva ja sisältö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0" y="0"/>
            <a:ext cx="5219700" cy="6858000"/>
          </a:xfrm>
        </p:spPr>
        <p:txBody>
          <a:bodyPr/>
          <a:lstStyle>
            <a:lvl1pPr marL="0" indent="0" algn="ctr">
              <a:buNone/>
              <a:defRPr>
                <a:solidFill>
                  <a:schemeClr val="bg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8"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1" y="3215374"/>
            <a:ext cx="427255" cy="427255"/>
          </a:xfrm>
          <a:solidFill>
            <a:schemeClr val="accent2"/>
          </a:solidFill>
        </p:spPr>
        <p:txBody>
          <a:bodyPr>
            <a:noAutofit/>
          </a:bodyPr>
          <a:lstStyle>
            <a:lvl1pPr marL="0" indent="0">
              <a:buNone/>
              <a:defRPr sz="400">
                <a:solidFill>
                  <a:schemeClr val="tx1"/>
                </a:solidFill>
              </a:defRPr>
            </a:lvl1pPr>
            <a:lvl2pPr marL="457200" indent="0">
              <a:buNone/>
              <a:defRPr sz="400"/>
            </a:lvl2pPr>
            <a:lvl3pPr marL="914400" indent="0">
              <a:buNone/>
              <a:defRPr sz="400"/>
            </a:lvl3pPr>
            <a:lvl4pPr marL="1371600" indent="0">
              <a:buNone/>
              <a:defRPr sz="400"/>
            </a:lvl4pPr>
            <a:lvl5pPr marL="1828800" indent="0">
              <a:buNone/>
              <a:defRPr sz="400"/>
            </a:lvl5pPr>
          </a:lstStyle>
          <a:p>
            <a:pPr lvl="0"/>
            <a:r>
              <a:rPr lang="en-US" dirty="0" err="1"/>
              <a:t>Nuoli</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15405549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äliotsikko punainen">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Tree>
    <p:extLst>
      <p:ext uri="{BB962C8B-B14F-4D97-AF65-F5344CB8AC3E}">
        <p14:creationId xmlns:p14="http://schemas.microsoft.com/office/powerpoint/2010/main" val="3655112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äliotsikko vihreä">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3130763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äliotsikko violetti">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3905505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äliotsikko turkoosi">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2" y="5935987"/>
            <a:ext cx="2380647" cy="881499"/>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6"/>
            <a:ext cx="5264150" cy="1337911"/>
          </a:xfrm>
        </p:spPr>
        <p:txBody>
          <a:bodyPr anchor="t" anchorCtr="0">
            <a:normAutofit/>
          </a:bodyPr>
          <a:lstStyle>
            <a:lvl1pPr>
              <a:defRPr sz="4000">
                <a:solidFill>
                  <a:schemeClr val="bg1"/>
                </a:solidFill>
              </a:defRPr>
            </a:lvl1pPr>
          </a:lstStyle>
          <a:p>
            <a:endParaRPr lang="fi-FI" dirty="0"/>
          </a:p>
        </p:txBody>
      </p:sp>
    </p:spTree>
    <p:extLst>
      <p:ext uri="{BB962C8B-B14F-4D97-AF65-F5344CB8AC3E}">
        <p14:creationId xmlns:p14="http://schemas.microsoft.com/office/powerpoint/2010/main" val="33597419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oppu">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98109" y="2352016"/>
            <a:ext cx="5795784" cy="2153969"/>
          </a:xfrm>
          <a:prstGeom prst="rect">
            <a:avLst/>
          </a:prstGeom>
        </p:spPr>
      </p:pic>
      <p:sp>
        <p:nvSpPr>
          <p:cNvPr id="4"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2355574" y="4831894"/>
            <a:ext cx="7480852" cy="505672"/>
          </a:xfrm>
        </p:spPr>
        <p:txBody>
          <a:bodyPr>
            <a:normAutofit/>
          </a:bodyPr>
          <a:lstStyle>
            <a:lvl1pPr marL="0" indent="0" algn="ctr">
              <a:buNone/>
              <a:defRPr sz="2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dirty="0"/>
          </a:p>
        </p:txBody>
      </p:sp>
      <p:sp>
        <p:nvSpPr>
          <p:cNvPr id="5"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2356654" y="5491071"/>
            <a:ext cx="7478692" cy="327673"/>
          </a:xfrm>
        </p:spPr>
        <p:txBody>
          <a:bodyPr>
            <a:normAutofit/>
          </a:bodyPr>
          <a:lstStyle>
            <a:lvl1pPr marL="0" indent="0" algn="ctr">
              <a:buNone/>
              <a:defRPr sz="1600">
                <a:solidFill>
                  <a:schemeClr val="accent5"/>
                </a:solidFill>
              </a:defRPr>
            </a:lvl1pPr>
            <a:lvl2pPr marL="457200" indent="0">
              <a:buNone/>
              <a:defRPr>
                <a:solidFill>
                  <a:schemeClr val="accent5"/>
                </a:solidFill>
              </a:defRPr>
            </a:lvl2pPr>
            <a:lvl3pPr marL="914400" indent="0">
              <a:buNone/>
              <a:defRPr>
                <a:solidFill>
                  <a:schemeClr val="accent5"/>
                </a:solidFill>
              </a:defRPr>
            </a:lvl3pPr>
            <a:lvl4pPr marL="1371600" indent="0">
              <a:buNone/>
              <a:defRPr>
                <a:solidFill>
                  <a:schemeClr val="accent5"/>
                </a:solidFill>
              </a:defRPr>
            </a:lvl4pPr>
            <a:lvl5pPr marL="1828800" indent="0">
              <a:buNone/>
              <a:defRPr>
                <a:solidFill>
                  <a:schemeClr val="accent5"/>
                </a:solidFill>
              </a:defRPr>
            </a:lvl5pPr>
          </a:lstStyle>
          <a:p>
            <a:pPr lvl="0"/>
            <a:endParaRPr lang="fi-FI" dirty="0"/>
          </a:p>
        </p:txBody>
      </p:sp>
    </p:spTree>
    <p:extLst>
      <p:ext uri="{BB962C8B-B14F-4D97-AF65-F5344CB8AC3E}">
        <p14:creationId xmlns:p14="http://schemas.microsoft.com/office/powerpoint/2010/main" val="594832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Otsikko ja sisältö + kuva">
    <p:spTree>
      <p:nvGrpSpPr>
        <p:cNvPr id="1" name=""/>
        <p:cNvGrpSpPr/>
        <p:nvPr/>
      </p:nvGrpSpPr>
      <p:grpSpPr>
        <a:xfrm>
          <a:off x="0" y="0"/>
          <a:ext cx="0" cy="0"/>
          <a:chOff x="0" y="0"/>
          <a:chExt cx="0" cy="0"/>
        </a:xfrm>
      </p:grpSpPr>
      <p:sp>
        <p:nvSpPr>
          <p:cNvPr id="2" name="Otsikko 1"/>
          <p:cNvSpPr>
            <a:spLocks noGrp="1"/>
          </p:cNvSpPr>
          <p:nvPr>
            <p:ph type="title"/>
          </p:nvPr>
        </p:nvSpPr>
        <p:spPr>
          <a:xfrm>
            <a:off x="527382" y="657226"/>
            <a:ext cx="11137237" cy="1008064"/>
          </a:xfrm>
        </p:spPr>
        <p:txBody>
          <a:bodyPr/>
          <a:lstStyle/>
          <a:p>
            <a:r>
              <a:rPr lang="fi-FI"/>
              <a:t>Muokkaa perustyyl. napsautt.</a:t>
            </a:r>
            <a:endParaRPr lang="en-US"/>
          </a:p>
        </p:txBody>
      </p:sp>
      <p:sp>
        <p:nvSpPr>
          <p:cNvPr id="3" name="Sisällön paikkamerkki 2"/>
          <p:cNvSpPr>
            <a:spLocks noGrp="1"/>
          </p:cNvSpPr>
          <p:nvPr>
            <p:ph idx="1"/>
          </p:nvPr>
        </p:nvSpPr>
        <p:spPr>
          <a:xfrm>
            <a:off x="527382" y="1844676"/>
            <a:ext cx="6528725" cy="4176713"/>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US" dirty="0"/>
          </a:p>
        </p:txBody>
      </p:sp>
      <p:sp>
        <p:nvSpPr>
          <p:cNvPr id="7" name="Rectangle 4"/>
          <p:cNvSpPr>
            <a:spLocks noGrp="1" noChangeArrowheads="1"/>
          </p:cNvSpPr>
          <p:nvPr>
            <p:ph type="dt" sz="half" idx="2"/>
          </p:nvPr>
        </p:nvSpPr>
        <p:spPr bwMode="auto">
          <a:xfrm>
            <a:off x="9984317" y="6272344"/>
            <a:ext cx="1166283" cy="2508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320">
                <a:solidFill>
                  <a:srgbClr val="353535"/>
                </a:solidFill>
              </a:defRPr>
            </a:lvl1pPr>
          </a:lstStyle>
          <a:p>
            <a:pPr>
              <a:defRPr/>
            </a:pPr>
            <a:fld id="{53FCBABD-41D0-47C6-BEE8-5256A0303ED7}" type="datetime1">
              <a:rPr lang="fi-FI" smtClean="0"/>
              <a:pPr>
                <a:defRPr/>
              </a:pPr>
              <a:t>26.5.2026</a:t>
            </a:fld>
            <a:endParaRPr lang="fi-FI" dirty="0"/>
          </a:p>
        </p:txBody>
      </p:sp>
      <p:sp>
        <p:nvSpPr>
          <p:cNvPr id="8" name="Rectangle 5"/>
          <p:cNvSpPr>
            <a:spLocks noGrp="1" noChangeArrowheads="1"/>
          </p:cNvSpPr>
          <p:nvPr>
            <p:ph type="ftr" sz="quarter" idx="3"/>
          </p:nvPr>
        </p:nvSpPr>
        <p:spPr bwMode="auto">
          <a:xfrm>
            <a:off x="4070353" y="6272344"/>
            <a:ext cx="5913967" cy="2508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320">
                <a:solidFill>
                  <a:schemeClr val="bg2">
                    <a:lumMod val="25000"/>
                  </a:schemeClr>
                </a:solidFill>
              </a:defRPr>
            </a:lvl1pPr>
          </a:lstStyle>
          <a:p>
            <a:pPr>
              <a:defRPr/>
            </a:pPr>
            <a:r>
              <a:rPr lang="fi-FI" dirty="0"/>
              <a:t>Esityksen nimi / Tekijä</a:t>
            </a:r>
          </a:p>
        </p:txBody>
      </p:sp>
      <p:sp>
        <p:nvSpPr>
          <p:cNvPr id="10" name="Rectangle 6"/>
          <p:cNvSpPr>
            <a:spLocks noGrp="1" noChangeArrowheads="1"/>
          </p:cNvSpPr>
          <p:nvPr>
            <p:ph type="sldNum" sz="quarter" idx="4"/>
          </p:nvPr>
        </p:nvSpPr>
        <p:spPr bwMode="auto">
          <a:xfrm>
            <a:off x="11135784" y="6257521"/>
            <a:ext cx="480483" cy="250825"/>
          </a:xfrm>
          <a:prstGeom prst="rect">
            <a:avLst/>
          </a:prstGeom>
          <a:noFill/>
          <a:ln w="9525">
            <a:noFill/>
            <a:miter lim="800000"/>
            <a:headEnd/>
            <a:tailEnd/>
          </a:ln>
          <a:effectLst/>
        </p:spPr>
        <p:txBody>
          <a:bodyPr vert="horz" wrap="square" lIns="0" tIns="18000" rIns="0" bIns="0" numCol="1" anchor="t" anchorCtr="0" compatLnSpc="1">
            <a:prstTxWarp prst="textNoShape">
              <a:avLst/>
            </a:prstTxWarp>
          </a:bodyPr>
          <a:lstStyle>
            <a:lvl1pPr algn="r">
              <a:defRPr sz="1320" b="1">
                <a:solidFill>
                  <a:srgbClr val="353535"/>
                </a:solidFill>
                <a:latin typeface="Myriad pro"/>
                <a:cs typeface="Myriad pro"/>
              </a:defRPr>
            </a:lvl1pPr>
          </a:lstStyle>
          <a:p>
            <a:pPr>
              <a:defRPr/>
            </a:pPr>
            <a:fld id="{9AC9C5E4-DD34-409E-9E11-89682544FB1A}" type="slidenum">
              <a:rPr lang="fi-FI" smtClean="0"/>
              <a:pPr>
                <a:defRPr/>
              </a:pPr>
              <a:t>‹#›</a:t>
            </a:fld>
            <a:endParaRPr lang="fi-FI" dirty="0"/>
          </a:p>
        </p:txBody>
      </p:sp>
      <p:sp>
        <p:nvSpPr>
          <p:cNvPr id="9" name="Sisällön paikkamerkki 2"/>
          <p:cNvSpPr>
            <a:spLocks noGrp="1"/>
          </p:cNvSpPr>
          <p:nvPr>
            <p:ph idx="13"/>
          </p:nvPr>
        </p:nvSpPr>
        <p:spPr>
          <a:xfrm>
            <a:off x="7248128" y="1873627"/>
            <a:ext cx="4416491" cy="4147661"/>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15112861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ansi valkoinen">
    <p:spTree>
      <p:nvGrpSpPr>
        <p:cNvPr id="1" name=""/>
        <p:cNvGrpSpPr/>
        <p:nvPr/>
      </p:nvGrpSpPr>
      <p:grpSpPr>
        <a:xfrm>
          <a:off x="0" y="0"/>
          <a:ext cx="0" cy="0"/>
          <a:chOff x="0" y="0"/>
          <a:chExt cx="0" cy="0"/>
        </a:xfrm>
      </p:grpSpPr>
      <p:sp>
        <p:nvSpPr>
          <p:cNvPr id="9" name="Tekstin paikkamerkki 12">
            <a:extLst>
              <a:ext uri="{FF2B5EF4-FFF2-40B4-BE49-F238E27FC236}">
                <a16:creationId xmlns:a16="http://schemas.microsoft.com/office/drawing/2014/main" id="{B08D2941-A7E5-4C26-B320-579010B602E5}"/>
              </a:ext>
            </a:extLst>
          </p:cNvPr>
          <p:cNvSpPr>
            <a:spLocks noGrp="1"/>
          </p:cNvSpPr>
          <p:nvPr>
            <p:ph type="body" sz="quarter" idx="12"/>
          </p:nvPr>
        </p:nvSpPr>
        <p:spPr>
          <a:xfrm>
            <a:off x="868019" y="4745773"/>
            <a:ext cx="7480852" cy="328033"/>
          </a:xfrm>
        </p:spPr>
        <p:txBody>
          <a:bodyPr>
            <a:normAutofit/>
          </a:bodyPr>
          <a:lstStyle>
            <a:lvl1pPr marL="0" marR="0" indent="0" algn="l" defTabSz="822960" rtl="0" eaLnBrk="1" fontAlgn="auto" latinLnBrk="0" hangingPunct="1">
              <a:lnSpc>
                <a:spcPct val="90000"/>
              </a:lnSpc>
              <a:spcBef>
                <a:spcPts val="900"/>
              </a:spcBef>
              <a:spcAft>
                <a:spcPts val="0"/>
              </a:spcAft>
              <a:buClrTx/>
              <a:buSzTx/>
              <a:buFont typeface="Arial" panose="020B0604020202020204" pitchFamily="34" charset="0"/>
              <a:buNone/>
              <a:tabLst/>
              <a:defRPr sz="1440">
                <a:solidFill>
                  <a:schemeClr val="accent5"/>
                </a:solidFill>
              </a:defRPr>
            </a:lvl1pPr>
            <a:lvl2pPr marL="411480" indent="0">
              <a:buNone/>
              <a:defRPr>
                <a:solidFill>
                  <a:schemeClr val="accent5"/>
                </a:solidFill>
              </a:defRPr>
            </a:lvl2pPr>
            <a:lvl3pPr marL="822960" indent="0">
              <a:buNone/>
              <a:defRPr>
                <a:solidFill>
                  <a:schemeClr val="accent5"/>
                </a:solidFill>
              </a:defRPr>
            </a:lvl3pPr>
            <a:lvl4pPr marL="1234440" indent="0">
              <a:buNone/>
              <a:defRPr>
                <a:solidFill>
                  <a:schemeClr val="accent5"/>
                </a:solidFill>
              </a:defRPr>
            </a:lvl4pPr>
            <a:lvl5pPr marL="1645920" indent="0">
              <a:buNone/>
              <a:defRPr>
                <a:solidFill>
                  <a:schemeClr val="accent5"/>
                </a:solidFill>
              </a:defRPr>
            </a:lvl5pPr>
          </a:lstStyle>
          <a:p>
            <a:pPr marL="0" marR="0" lvl="0" indent="0" algn="l" defTabSz="822960" rtl="0" eaLnBrk="1" fontAlgn="auto" latinLnBrk="0" hangingPunct="1">
              <a:lnSpc>
                <a:spcPct val="90000"/>
              </a:lnSpc>
              <a:spcBef>
                <a:spcPts val="900"/>
              </a:spcBef>
              <a:spcAft>
                <a:spcPts val="0"/>
              </a:spcAft>
              <a:buClrTx/>
              <a:buSzTx/>
              <a:buFont typeface="Arial" panose="020B0604020202020204" pitchFamily="34" charset="0"/>
              <a:buNone/>
              <a:tabLst/>
              <a:defRPr/>
            </a:pPr>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70560" y="5191348"/>
            <a:ext cx="3190045" cy="1186636"/>
          </a:xfrm>
          <a:prstGeom prst="rect">
            <a:avLst/>
          </a:prstGeom>
        </p:spPr>
      </p:pic>
      <p:sp>
        <p:nvSpPr>
          <p:cNvPr id="4" name="Date Placeholder 3"/>
          <p:cNvSpPr>
            <a:spLocks noGrp="1"/>
          </p:cNvSpPr>
          <p:nvPr>
            <p:ph type="dt" sz="half" idx="13"/>
          </p:nvPr>
        </p:nvSpPr>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5" name="Footer Placeholder 4"/>
          <p:cNvSpPr>
            <a:spLocks noGrp="1"/>
          </p:cNvSpPr>
          <p:nvPr>
            <p:ph type="ftr" sz="quarter" idx="14"/>
          </p:nvPr>
        </p:nvSpPr>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6" name="Slide Number Placeholder 5"/>
          <p:cNvSpPr>
            <a:spLocks noGrp="1"/>
          </p:cNvSpPr>
          <p:nvPr>
            <p:ph type="sldNum" sz="quarter" idx="15"/>
          </p:nvPr>
        </p:nvSpPr>
        <p:spPr>
          <a:xfrm>
            <a:off x="8804753" y="6356352"/>
            <a:ext cx="27432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9" y="3973861"/>
            <a:ext cx="7478692" cy="674339"/>
          </a:xfrm>
        </p:spPr>
        <p:txBody>
          <a:bodyPr>
            <a:normAutofit/>
          </a:bodyPr>
          <a:lstStyle>
            <a:lvl1pPr marL="0" indent="0" algn="l">
              <a:buNone/>
              <a:defRPr sz="1800" b="1" baseline="0">
                <a:solidFill>
                  <a:schemeClr val="tx1"/>
                </a:solidFill>
              </a:defRPr>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9" y="910803"/>
            <a:ext cx="10440000" cy="2751522"/>
          </a:xfrm>
        </p:spPr>
        <p:txBody>
          <a:bodyPr anchor="b">
            <a:normAutofit/>
          </a:bodyPr>
          <a:lstStyle>
            <a:lvl1pPr algn="l">
              <a:defRPr sz="8640" b="1">
                <a:solidFill>
                  <a:schemeClr val="tx1"/>
                </a:solidFill>
              </a:defRPr>
            </a:lvl1pPr>
          </a:lstStyle>
          <a:p>
            <a:endParaRPr lang="fi-FI" dirty="0"/>
          </a:p>
        </p:txBody>
      </p:sp>
    </p:spTree>
    <p:extLst>
      <p:ext uri="{BB962C8B-B14F-4D97-AF65-F5344CB8AC3E}">
        <p14:creationId xmlns:p14="http://schemas.microsoft.com/office/powerpoint/2010/main" val="2786984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nsi musta">
    <p:bg>
      <p:bgPr>
        <a:solidFill>
          <a:schemeClr val="tx2"/>
        </a:solidFill>
        <a:effectLst/>
      </p:bgPr>
    </p:bg>
    <p:spTree>
      <p:nvGrpSpPr>
        <p:cNvPr id="1" name=""/>
        <p:cNvGrpSpPr/>
        <p:nvPr/>
      </p:nvGrpSpPr>
      <p:grpSpPr>
        <a:xfrm>
          <a:off x="0" y="0"/>
          <a:ext cx="0" cy="0"/>
          <a:chOff x="0" y="0"/>
          <a:chExt cx="0" cy="0"/>
        </a:xfrm>
      </p:grpSpPr>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9" y="4745773"/>
            <a:ext cx="7478692" cy="327673"/>
          </a:xfrm>
        </p:spPr>
        <p:txBody>
          <a:bodyPr>
            <a:normAutofit/>
          </a:bodyPr>
          <a:lstStyle>
            <a:lvl1pPr marL="0" indent="0">
              <a:buNone/>
              <a:defRPr sz="1440">
                <a:solidFill>
                  <a:schemeClr val="accent5"/>
                </a:solidFill>
              </a:defRPr>
            </a:lvl1pPr>
            <a:lvl2pPr marL="411480" indent="0">
              <a:buNone/>
              <a:defRPr>
                <a:solidFill>
                  <a:schemeClr val="accent5"/>
                </a:solidFill>
              </a:defRPr>
            </a:lvl2pPr>
            <a:lvl3pPr marL="822960" indent="0">
              <a:buNone/>
              <a:defRPr>
                <a:solidFill>
                  <a:schemeClr val="accent5"/>
                </a:solidFill>
              </a:defRPr>
            </a:lvl3pPr>
            <a:lvl4pPr marL="1234440" indent="0">
              <a:buNone/>
              <a:defRPr>
                <a:solidFill>
                  <a:schemeClr val="accent5"/>
                </a:solidFill>
              </a:defRPr>
            </a:lvl4pPr>
            <a:lvl5pPr marL="1645920" indent="0">
              <a:buNone/>
              <a:defRPr>
                <a:solidFill>
                  <a:schemeClr val="accent5"/>
                </a:solidFill>
              </a:defRPr>
            </a:lvl5pPr>
          </a:lstStyle>
          <a:p>
            <a:pPr lvl="0"/>
            <a:endParaRPr lang="fi-FI" dirty="0"/>
          </a:p>
        </p:txBody>
      </p:sp>
      <mc:AlternateContent xmlns:mc="http://schemas.openxmlformats.org/markup-compatibility/2006" xmlns:p14="http://schemas.microsoft.com/office/powerpoint/2010/main">
        <mc:Choice Requires="p14">
          <p:contentPart p14:bwMode="auto" r:id="rId2">
            <p14:nvContentPartPr>
              <p14:cNvPr id="14" name="Käsinkirjoitus 13">
                <a:extLst>
                  <a:ext uri="{FF2B5EF4-FFF2-40B4-BE49-F238E27FC236}">
                    <a16:creationId xmlns:a16="http://schemas.microsoft.com/office/drawing/2014/main" id="{CEC5EDC0-A0E0-4F47-928F-B20B8076E634}"/>
                  </a:ext>
                </a:extLst>
              </p14:cNvPr>
              <p14:cNvContentPartPr/>
              <p14:nvPr userDrawn="1"/>
            </p14:nvContentPartPr>
            <p14:xfrm>
              <a:off x="2731856" y="4694400"/>
              <a:ext cx="11520" cy="360"/>
            </p14:xfrm>
          </p:contentPart>
        </mc:Choice>
        <mc:Fallback xmlns="">
          <p:pic>
            <p:nvPicPr>
              <p:cNvPr id="14" name="Käsinkirjoitus 13">
                <a:extLst>
                  <a:ext uri="{FF2B5EF4-FFF2-40B4-BE49-F238E27FC236}">
                    <a16:creationId xmlns:a16="http://schemas.microsoft.com/office/drawing/2014/main" id="{CEC5EDC0-A0E0-4F47-928F-B20B8076E634}"/>
                  </a:ext>
                </a:extLst>
              </p:cNvPr>
              <p:cNvPicPr/>
              <p:nvPr/>
            </p:nvPicPr>
            <p:blipFill>
              <a:blip r:embed="rId3"/>
              <a:stretch>
                <a:fillRect/>
              </a:stretch>
            </p:blipFill>
            <p:spPr>
              <a:xfrm>
                <a:off x="2722496" y="4685040"/>
                <a:ext cx="30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5" name="Käsinkirjoitus 14">
                <a:extLst>
                  <a:ext uri="{FF2B5EF4-FFF2-40B4-BE49-F238E27FC236}">
                    <a16:creationId xmlns:a16="http://schemas.microsoft.com/office/drawing/2014/main" id="{469EDAD8-DE64-4AA1-99EB-7E6A49453D5D}"/>
                  </a:ext>
                </a:extLst>
              </p14:cNvPr>
              <p14:cNvContentPartPr/>
              <p14:nvPr userDrawn="1"/>
            </p14:nvContentPartPr>
            <p14:xfrm>
              <a:off x="2642576" y="4739040"/>
              <a:ext cx="360" cy="360"/>
            </p14:xfrm>
          </p:contentPart>
        </mc:Choice>
        <mc:Fallback xmlns="">
          <p:pic>
            <p:nvPicPr>
              <p:cNvPr id="15" name="Käsinkirjoitus 14">
                <a:extLst>
                  <a:ext uri="{FF2B5EF4-FFF2-40B4-BE49-F238E27FC236}">
                    <a16:creationId xmlns:a16="http://schemas.microsoft.com/office/drawing/2014/main" id="{469EDAD8-DE64-4AA1-99EB-7E6A49453D5D}"/>
                  </a:ext>
                </a:extLst>
              </p:cNvPr>
              <p:cNvPicPr/>
              <p:nvPr/>
            </p:nvPicPr>
            <p:blipFill>
              <a:blip r:embed="rId5"/>
              <a:stretch>
                <a:fillRect/>
              </a:stretch>
            </p:blipFill>
            <p:spPr>
              <a:xfrm>
                <a:off x="2633576" y="4730040"/>
                <a:ext cx="18000" cy="18000"/>
              </a:xfrm>
              <a:prstGeom prst="rect">
                <a:avLst/>
              </a:prstGeom>
            </p:spPr>
          </p:pic>
        </mc:Fallback>
      </mc:AlternateContent>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669365" y="5193624"/>
            <a:ext cx="3192435" cy="1182085"/>
          </a:xfrm>
          <a:prstGeom prst="rect">
            <a:avLst/>
          </a:prstGeom>
        </p:spPr>
      </p:pic>
      <p:sp>
        <p:nvSpPr>
          <p:cNvPr id="17" name="Date Placeholder 3"/>
          <p:cNvSpPr>
            <a:spLocks noGrp="1"/>
          </p:cNvSpPr>
          <p:nvPr>
            <p:ph type="dt" sz="half" idx="13"/>
          </p:nvPr>
        </p:nvSpPr>
        <p:spPr>
          <a:xfrm>
            <a:off x="838200" y="6356352"/>
            <a:ext cx="2743200" cy="365125"/>
          </a:xfrm>
        </p:spPr>
        <p:txBody>
          <a:bodyPr/>
          <a:lstStyle>
            <a:lvl1pPr>
              <a:defRPr sz="946">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8" name="Footer Placeholder 4"/>
          <p:cNvSpPr>
            <a:spLocks noGrp="1"/>
          </p:cNvSpPr>
          <p:nvPr>
            <p:ph type="ftr" sz="quarter" idx="14"/>
          </p:nvPr>
        </p:nvSpPr>
        <p:spPr>
          <a:xfrm>
            <a:off x="4038600" y="6356352"/>
            <a:ext cx="4114800" cy="365125"/>
          </a:xfrm>
        </p:spPr>
        <p:txBody>
          <a:bodyPr/>
          <a:lstStyle>
            <a:lvl1pPr>
              <a:defRPr sz="946">
                <a:solidFill>
                  <a:schemeClr val="bg1"/>
                </a:solidFill>
                <a:latin typeface="Arial" panose="020B0604020202020204" pitchFamily="34" charset="0"/>
                <a:cs typeface="Arial" panose="020B0604020202020204" pitchFamily="34" charset="0"/>
              </a:defRPr>
            </a:lvl1pPr>
          </a:lstStyle>
          <a:p>
            <a:endParaRPr lang="fi-FI" dirty="0"/>
          </a:p>
        </p:txBody>
      </p:sp>
      <p:sp>
        <p:nvSpPr>
          <p:cNvPr id="19" name="Slide Number Placeholder 5"/>
          <p:cNvSpPr>
            <a:spLocks noGrp="1"/>
          </p:cNvSpPr>
          <p:nvPr>
            <p:ph type="sldNum" sz="quarter" idx="15"/>
          </p:nvPr>
        </p:nvSpPr>
        <p:spPr>
          <a:xfrm>
            <a:off x="8804753" y="6356352"/>
            <a:ext cx="2743200" cy="365125"/>
          </a:xfrm>
        </p:spPr>
        <p:txBody>
          <a:bodyPr/>
          <a:lstStyle>
            <a:lvl1pPr>
              <a:defRPr sz="946">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20"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9" y="3973861"/>
            <a:ext cx="7478692" cy="674339"/>
          </a:xfrm>
        </p:spPr>
        <p:txBody>
          <a:bodyPr>
            <a:normAutofit/>
          </a:bodyPr>
          <a:lstStyle>
            <a:lvl1pPr marL="0" indent="0" algn="l">
              <a:buNone/>
              <a:defRPr sz="1800" b="1" baseline="0">
                <a:solidFill>
                  <a:schemeClr val="bg1"/>
                </a:solidFill>
              </a:defRPr>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endParaRPr lang="fi-FI" dirty="0"/>
          </a:p>
        </p:txBody>
      </p:sp>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9" y="910803"/>
            <a:ext cx="10440000" cy="2751522"/>
          </a:xfrm>
        </p:spPr>
        <p:txBody>
          <a:bodyPr anchor="b">
            <a:normAutofit/>
          </a:bodyPr>
          <a:lstStyle>
            <a:lvl1pPr algn="l">
              <a:defRPr sz="8640" b="1">
                <a:solidFill>
                  <a:schemeClr val="bg1"/>
                </a:solidFill>
              </a:defRPr>
            </a:lvl1pPr>
          </a:lstStyle>
          <a:p>
            <a:endParaRPr lang="fi-FI" dirty="0"/>
          </a:p>
        </p:txBody>
      </p:sp>
    </p:spTree>
    <p:extLst>
      <p:ext uri="{BB962C8B-B14F-4D97-AF65-F5344CB8AC3E}">
        <p14:creationId xmlns:p14="http://schemas.microsoft.com/office/powerpoint/2010/main" val="23388668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nsi violetti">
    <p:bg>
      <p:bgPr>
        <a:solidFill>
          <a:schemeClr val="accent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868019" y="3973861"/>
            <a:ext cx="7478692" cy="674339"/>
          </a:xfrm>
        </p:spPr>
        <p:txBody>
          <a:bodyPr>
            <a:normAutofit/>
          </a:bodyPr>
          <a:lstStyle>
            <a:lvl1pPr marL="0" indent="0" algn="l">
              <a:buNone/>
              <a:defRPr sz="1800" b="1" baseline="0">
                <a:solidFill>
                  <a:schemeClr val="bg1"/>
                </a:solidFill>
              </a:defRPr>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endParaRPr lang="fi-FI" dirty="0"/>
          </a:p>
        </p:txBody>
      </p:sp>
      <p:sp>
        <p:nvSpPr>
          <p:cNvPr id="13"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868019" y="4745773"/>
            <a:ext cx="7478692" cy="327673"/>
          </a:xfrm>
        </p:spPr>
        <p:txBody>
          <a:bodyPr>
            <a:normAutofit/>
          </a:bodyPr>
          <a:lstStyle>
            <a:lvl1pPr marL="0" indent="0">
              <a:buNone/>
              <a:defRPr sz="1440">
                <a:solidFill>
                  <a:schemeClr val="tx1"/>
                </a:solidFill>
              </a:defRPr>
            </a:lvl1pPr>
            <a:lvl2pPr marL="411480" indent="0">
              <a:buNone/>
              <a:defRPr>
                <a:solidFill>
                  <a:schemeClr val="accent5"/>
                </a:solidFill>
              </a:defRPr>
            </a:lvl2pPr>
            <a:lvl3pPr marL="822960" indent="0">
              <a:buNone/>
              <a:defRPr>
                <a:solidFill>
                  <a:schemeClr val="accent5"/>
                </a:solidFill>
              </a:defRPr>
            </a:lvl3pPr>
            <a:lvl4pPr marL="1234440" indent="0">
              <a:buNone/>
              <a:defRPr>
                <a:solidFill>
                  <a:schemeClr val="accent5"/>
                </a:solidFill>
              </a:defRPr>
            </a:lvl4pPr>
            <a:lvl5pPr marL="1645920" indent="0">
              <a:buNone/>
              <a:defRPr>
                <a:solidFill>
                  <a:schemeClr val="accent5"/>
                </a:solidFill>
              </a:defRPr>
            </a:lvl5pPr>
          </a:lstStyle>
          <a:p>
            <a:pPr lvl="0"/>
            <a:endParaRPr lang="fi-FI" dirty="0"/>
          </a:p>
        </p:txBody>
      </p:sp>
      <p:sp>
        <p:nvSpPr>
          <p:cNvPr id="8" name="Date Placeholder 3"/>
          <p:cNvSpPr>
            <a:spLocks noGrp="1"/>
          </p:cNvSpPr>
          <p:nvPr>
            <p:ph type="dt" sz="half" idx="13"/>
          </p:nvPr>
        </p:nvSpPr>
        <p:spPr>
          <a:xfrm>
            <a:off x="838200" y="6356352"/>
            <a:ext cx="2743200" cy="365125"/>
          </a:xfrm>
        </p:spPr>
        <p:txBody>
          <a:bodyPr/>
          <a:lstStyle>
            <a:lvl1pPr>
              <a:defRPr sz="946">
                <a:solidFill>
                  <a:schemeClr val="bg1"/>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9" name="Footer Placeholder 4"/>
          <p:cNvSpPr>
            <a:spLocks noGrp="1"/>
          </p:cNvSpPr>
          <p:nvPr>
            <p:ph type="ftr" sz="quarter" idx="14"/>
          </p:nvPr>
        </p:nvSpPr>
        <p:spPr>
          <a:xfrm>
            <a:off x="4038600" y="6356352"/>
            <a:ext cx="4114800" cy="365125"/>
          </a:xfrm>
        </p:spPr>
        <p:txBody>
          <a:bodyPr/>
          <a:lstStyle>
            <a:lvl1pPr>
              <a:defRPr sz="946">
                <a:solidFill>
                  <a:schemeClr val="bg1"/>
                </a:solidFill>
                <a:latin typeface="Arial" panose="020B0604020202020204" pitchFamily="34" charset="0"/>
                <a:cs typeface="Arial" panose="020B0604020202020204" pitchFamily="34" charset="0"/>
              </a:defRPr>
            </a:lvl1pPr>
          </a:lstStyle>
          <a:p>
            <a:endParaRPr lang="fi-FI" dirty="0"/>
          </a:p>
        </p:txBody>
      </p:sp>
      <p:sp>
        <p:nvSpPr>
          <p:cNvPr id="10" name="Slide Number Placeholder 5"/>
          <p:cNvSpPr>
            <a:spLocks noGrp="1"/>
          </p:cNvSpPr>
          <p:nvPr>
            <p:ph type="sldNum" sz="quarter" idx="15"/>
          </p:nvPr>
        </p:nvSpPr>
        <p:spPr>
          <a:xfrm>
            <a:off x="8804753" y="6356352"/>
            <a:ext cx="2743200" cy="365125"/>
          </a:xfrm>
        </p:spPr>
        <p:txBody>
          <a:bodyPr/>
          <a:lstStyle>
            <a:lvl1pPr>
              <a:defRPr sz="946">
                <a:solidFill>
                  <a:schemeClr val="bg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69365" y="5193624"/>
            <a:ext cx="3192435" cy="1182085"/>
          </a:xfrm>
          <a:prstGeom prst="rect">
            <a:avLst/>
          </a:prstGeom>
        </p:spPr>
      </p:pic>
      <p:sp>
        <p:nvSpPr>
          <p:cNvPr id="11" name="Otsikko 1">
            <a:extLst>
              <a:ext uri="{FF2B5EF4-FFF2-40B4-BE49-F238E27FC236}">
                <a16:creationId xmlns:a16="http://schemas.microsoft.com/office/drawing/2014/main" id="{CA4F6AB8-5B3A-4D26-91F4-2F9CDEAFF08A}"/>
              </a:ext>
            </a:extLst>
          </p:cNvPr>
          <p:cNvSpPr>
            <a:spLocks noGrp="1"/>
          </p:cNvSpPr>
          <p:nvPr>
            <p:ph type="ctrTitle"/>
          </p:nvPr>
        </p:nvSpPr>
        <p:spPr>
          <a:xfrm>
            <a:off x="868019" y="910803"/>
            <a:ext cx="10440000" cy="2751522"/>
          </a:xfrm>
        </p:spPr>
        <p:txBody>
          <a:bodyPr anchor="b">
            <a:normAutofit/>
          </a:bodyPr>
          <a:lstStyle>
            <a:lvl1pPr algn="l">
              <a:defRPr sz="8640" b="1">
                <a:solidFill>
                  <a:schemeClr val="bg1"/>
                </a:solidFill>
              </a:defRPr>
            </a:lvl1pPr>
          </a:lstStyle>
          <a:p>
            <a:endParaRPr lang="fi-FI" dirty="0"/>
          </a:p>
        </p:txBody>
      </p:sp>
    </p:spTree>
    <p:extLst>
      <p:ext uri="{BB962C8B-B14F-4D97-AF65-F5344CB8AC3E}">
        <p14:creationId xmlns:p14="http://schemas.microsoft.com/office/powerpoint/2010/main" val="1145550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sisältö valkoinen">
    <p:spTree>
      <p:nvGrpSpPr>
        <p:cNvPr id="1" name=""/>
        <p:cNvGrpSpPr/>
        <p:nvPr/>
      </p:nvGrpSpPr>
      <p:grpSpPr>
        <a:xfrm>
          <a:off x="0" y="0"/>
          <a:ext cx="0" cy="0"/>
          <a:chOff x="0" y="0"/>
          <a:chExt cx="0" cy="0"/>
        </a:xfrm>
      </p:grpSpPr>
      <p:sp>
        <p:nvSpPr>
          <p:cNvPr id="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7"/>
            <a:ext cx="10145029" cy="4069849"/>
          </a:xfrm>
        </p:spPr>
        <p:txBody>
          <a:bodyPr>
            <a:no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29" y="5935128"/>
            <a:ext cx="2374371" cy="883219"/>
          </a:xfrm>
          <a:prstGeom prst="rect">
            <a:avLst/>
          </a:prstGeom>
        </p:spPr>
      </p:pic>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2"/>
            <a:ext cx="27432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1" name="Footer Placeholder 4"/>
          <p:cNvSpPr>
            <a:spLocks noGrp="1"/>
          </p:cNvSpPr>
          <p:nvPr>
            <p:ph type="ftr" sz="quarter" idx="14"/>
          </p:nvPr>
        </p:nvSpPr>
        <p:spPr>
          <a:xfrm>
            <a:off x="4038600" y="6356352"/>
            <a:ext cx="41148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30" y="6356352"/>
            <a:ext cx="1464501"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Tree>
    <p:extLst>
      <p:ext uri="{BB962C8B-B14F-4D97-AF65-F5344CB8AC3E}">
        <p14:creationId xmlns:p14="http://schemas.microsoft.com/office/powerpoint/2010/main" val="20445363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musta">
    <p:bg>
      <p:bgRef idx="1001">
        <a:schemeClr val="bg1"/>
      </p:bgRef>
    </p:bg>
    <p:spTree>
      <p:nvGrpSpPr>
        <p:cNvPr id="1" name=""/>
        <p:cNvGrpSpPr/>
        <p:nvPr/>
      </p:nvGrpSpPr>
      <p:grpSpPr>
        <a:xfrm>
          <a:off x="0" y="0"/>
          <a:ext cx="0" cy="0"/>
          <a:chOff x="0" y="0"/>
          <a:chExt cx="0" cy="0"/>
        </a:xfrm>
      </p:grpSpPr>
      <p:sp>
        <p:nvSpPr>
          <p:cNvPr id="6" name="Date Placeholder 3"/>
          <p:cNvSpPr>
            <a:spLocks noGrp="1"/>
          </p:cNvSpPr>
          <p:nvPr>
            <p:ph type="dt" sz="half" idx="13"/>
          </p:nvPr>
        </p:nvSpPr>
        <p:spPr>
          <a:xfrm>
            <a:off x="1078028" y="6356352"/>
            <a:ext cx="2743200" cy="365125"/>
          </a:xfrm>
        </p:spPr>
        <p:txBody>
          <a:bodyPr/>
          <a:lstStyle>
            <a:lvl1pPr>
              <a:defRPr sz="946">
                <a:solidFill>
                  <a:schemeClr val="tx1"/>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7" name="Footer Placeholder 4"/>
          <p:cNvSpPr>
            <a:spLocks noGrp="1"/>
          </p:cNvSpPr>
          <p:nvPr>
            <p:ph type="ftr" sz="quarter" idx="14"/>
          </p:nvPr>
        </p:nvSpPr>
        <p:spPr>
          <a:xfrm>
            <a:off x="4038600" y="6356352"/>
            <a:ext cx="4114800" cy="365125"/>
          </a:xfrm>
        </p:spPr>
        <p:txBody>
          <a:bodyPr/>
          <a:lstStyle>
            <a:lvl1pPr>
              <a:defRPr sz="946">
                <a:solidFill>
                  <a:schemeClr val="tx1"/>
                </a:solidFill>
                <a:latin typeface="Arial" panose="020B0604020202020204" pitchFamily="34" charset="0"/>
                <a:cs typeface="Arial" panose="020B0604020202020204" pitchFamily="34" charset="0"/>
              </a:defRPr>
            </a:lvl1pPr>
          </a:lstStyle>
          <a:p>
            <a:endParaRPr lang="fi-FI" dirty="0"/>
          </a:p>
        </p:txBody>
      </p:sp>
      <p:sp>
        <p:nvSpPr>
          <p:cNvPr id="8" name="Slide Number Placeholder 5"/>
          <p:cNvSpPr>
            <a:spLocks noGrp="1"/>
          </p:cNvSpPr>
          <p:nvPr>
            <p:ph type="sldNum" sz="quarter" idx="15"/>
          </p:nvPr>
        </p:nvSpPr>
        <p:spPr>
          <a:xfrm>
            <a:off x="8353130" y="6356352"/>
            <a:ext cx="1464501" cy="365125"/>
          </a:xfrm>
        </p:spPr>
        <p:txBody>
          <a:bodyPr/>
          <a:lstStyle>
            <a:lvl1pPr>
              <a:defRPr sz="946">
                <a:solidFill>
                  <a:schemeClr val="tx1"/>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0"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7"/>
            <a:ext cx="10145029"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
        <p:nvSpPr>
          <p:cNvPr id="12" name="Title 3"/>
          <p:cNvSpPr>
            <a:spLocks noGrp="1"/>
          </p:cNvSpPr>
          <p:nvPr>
            <p:ph type="title"/>
          </p:nvPr>
        </p:nvSpPr>
        <p:spPr>
          <a:xfrm>
            <a:off x="1078028" y="438150"/>
            <a:ext cx="10145029" cy="1252538"/>
          </a:xfrm>
        </p:spPr>
        <p:txBody>
          <a:bodyPr anchor="b" anchorCtr="0"/>
          <a:lstStyle/>
          <a:p>
            <a:endParaRPr lang="fi-FI" dirty="0"/>
          </a:p>
        </p:txBody>
      </p:sp>
    </p:spTree>
    <p:extLst>
      <p:ext uri="{BB962C8B-B14F-4D97-AF65-F5344CB8AC3E}">
        <p14:creationId xmlns:p14="http://schemas.microsoft.com/office/powerpoint/2010/main" val="2935065206"/>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 ja kaksi palstaa">
    <p:spTree>
      <p:nvGrpSpPr>
        <p:cNvPr id="1" name=""/>
        <p:cNvGrpSpPr/>
        <p:nvPr/>
      </p:nvGrpSpPr>
      <p:grpSpPr>
        <a:xfrm>
          <a:off x="0" y="0"/>
          <a:ext cx="0" cy="0"/>
          <a:chOff x="0" y="0"/>
          <a:chExt cx="0" cy="0"/>
        </a:xfrm>
      </p:grpSpPr>
      <p:sp>
        <p:nvSpPr>
          <p:cNvPr id="12" name="Date Placeholder 3"/>
          <p:cNvSpPr>
            <a:spLocks noGrp="1"/>
          </p:cNvSpPr>
          <p:nvPr>
            <p:ph type="dt" sz="half" idx="13"/>
          </p:nvPr>
        </p:nvSpPr>
        <p:spPr>
          <a:xfrm>
            <a:off x="1078028" y="6356352"/>
            <a:ext cx="27432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3" name="Footer Placeholder 4"/>
          <p:cNvSpPr>
            <a:spLocks noGrp="1"/>
          </p:cNvSpPr>
          <p:nvPr>
            <p:ph type="ftr" sz="quarter" idx="14"/>
          </p:nvPr>
        </p:nvSpPr>
        <p:spPr>
          <a:xfrm>
            <a:off x="4038600" y="6356352"/>
            <a:ext cx="41148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4" name="Slide Number Placeholder 5"/>
          <p:cNvSpPr>
            <a:spLocks noGrp="1"/>
          </p:cNvSpPr>
          <p:nvPr>
            <p:ph type="sldNum" sz="quarter" idx="15"/>
          </p:nvPr>
        </p:nvSpPr>
        <p:spPr>
          <a:xfrm>
            <a:off x="8353130" y="6356352"/>
            <a:ext cx="1464501"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sp>
        <p:nvSpPr>
          <p:cNvPr id="16" name="Sisällön paikkamerkki 2">
            <a:extLst>
              <a:ext uri="{FF2B5EF4-FFF2-40B4-BE49-F238E27FC236}">
                <a16:creationId xmlns:a16="http://schemas.microsoft.com/office/drawing/2014/main" id="{E252CC0E-D4C3-47CC-8F2E-90BE622B9EC9}"/>
              </a:ext>
            </a:extLst>
          </p:cNvPr>
          <p:cNvSpPr>
            <a:spLocks noGrp="1"/>
          </p:cNvSpPr>
          <p:nvPr>
            <p:ph idx="1"/>
          </p:nvPr>
        </p:nvSpPr>
        <p:spPr>
          <a:xfrm>
            <a:off x="1078028" y="1825627"/>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7"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6291057" y="1825627"/>
            <a:ext cx="4932000" cy="4069849"/>
          </a:xfrm>
        </p:spPr>
        <p:txBody>
          <a:bodyPr>
            <a:no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29" y="5935128"/>
            <a:ext cx="2374371" cy="883219"/>
          </a:xfrm>
          <a:prstGeom prst="rect">
            <a:avLst/>
          </a:prstGeom>
        </p:spPr>
      </p:pic>
    </p:spTree>
    <p:extLst>
      <p:ext uri="{BB962C8B-B14F-4D97-AF65-F5344CB8AC3E}">
        <p14:creationId xmlns:p14="http://schemas.microsoft.com/office/powerpoint/2010/main" val="616936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tsikko valkoinen">
    <p:spTree>
      <p:nvGrpSpPr>
        <p:cNvPr id="1" name=""/>
        <p:cNvGrpSpPr/>
        <p:nvPr/>
      </p:nvGrpSpPr>
      <p:grpSpPr>
        <a:xfrm>
          <a:off x="0" y="0"/>
          <a:ext cx="0" cy="0"/>
          <a:chOff x="0" y="0"/>
          <a:chExt cx="0" cy="0"/>
        </a:xfrm>
      </p:grpSpPr>
      <p:sp>
        <p:nvSpPr>
          <p:cNvPr id="9" name="Title 3"/>
          <p:cNvSpPr>
            <a:spLocks noGrp="1"/>
          </p:cNvSpPr>
          <p:nvPr>
            <p:ph type="title"/>
          </p:nvPr>
        </p:nvSpPr>
        <p:spPr>
          <a:xfrm>
            <a:off x="1078028" y="438150"/>
            <a:ext cx="10145029" cy="1252538"/>
          </a:xfrm>
        </p:spPr>
        <p:txBody>
          <a:bodyPr anchor="b" anchorCtr="0"/>
          <a:lstStyle/>
          <a:p>
            <a:r>
              <a:rPr lang="en-US"/>
              <a:t>Click to edit Master title style</a:t>
            </a:r>
            <a:endParaRPr lang="fi-FI"/>
          </a:p>
        </p:txBody>
      </p:sp>
      <p:sp>
        <p:nvSpPr>
          <p:cNvPr id="10" name="Date Placeholder 3"/>
          <p:cNvSpPr>
            <a:spLocks noGrp="1"/>
          </p:cNvSpPr>
          <p:nvPr>
            <p:ph type="dt" sz="half" idx="13"/>
          </p:nvPr>
        </p:nvSpPr>
        <p:spPr>
          <a:xfrm>
            <a:off x="1078028" y="6356352"/>
            <a:ext cx="27432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sp>
        <p:nvSpPr>
          <p:cNvPr id="11" name="Footer Placeholder 4"/>
          <p:cNvSpPr>
            <a:spLocks noGrp="1"/>
          </p:cNvSpPr>
          <p:nvPr>
            <p:ph type="ftr" sz="quarter" idx="14"/>
          </p:nvPr>
        </p:nvSpPr>
        <p:spPr>
          <a:xfrm>
            <a:off x="4038600" y="6356352"/>
            <a:ext cx="41148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endParaRPr lang="fi-FI" dirty="0"/>
          </a:p>
        </p:txBody>
      </p:sp>
      <p:sp>
        <p:nvSpPr>
          <p:cNvPr id="12" name="Slide Number Placeholder 5"/>
          <p:cNvSpPr>
            <a:spLocks noGrp="1"/>
          </p:cNvSpPr>
          <p:nvPr>
            <p:ph type="sldNum" sz="quarter" idx="15"/>
          </p:nvPr>
        </p:nvSpPr>
        <p:spPr>
          <a:xfrm>
            <a:off x="8353130" y="6356352"/>
            <a:ext cx="1464501"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052F644-756C-4530-A69F-A71AB7A98F48}" type="slidenum">
              <a:rPr lang="fi-FI" smtClean="0"/>
              <a:pPr/>
              <a:t>‹#›</a:t>
            </a:fld>
            <a:endParaRPr lang="fi-FI"/>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29" y="5935128"/>
            <a:ext cx="2374371" cy="883219"/>
          </a:xfrm>
          <a:prstGeom prst="rect">
            <a:avLst/>
          </a:prstGeom>
        </p:spPr>
      </p:pic>
    </p:spTree>
    <p:extLst>
      <p:ext uri="{BB962C8B-B14F-4D97-AF65-F5344CB8AC3E}">
        <p14:creationId xmlns:p14="http://schemas.microsoft.com/office/powerpoint/2010/main" val="35435018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lvl1pPr>
              <a:defRPr sz="946"/>
            </a:lvl1pPr>
          </a:lstStyle>
          <a:p>
            <a:endParaRPr lang="fi-FI"/>
          </a:p>
        </p:txBody>
      </p:sp>
      <p:sp>
        <p:nvSpPr>
          <p:cNvPr id="5" name="Slide Number Placeholder 4"/>
          <p:cNvSpPr>
            <a:spLocks noGrp="1"/>
          </p:cNvSpPr>
          <p:nvPr>
            <p:ph type="sldNum" sz="quarter" idx="12"/>
          </p:nvPr>
        </p:nvSpPr>
        <p:spPr>
          <a:xfrm>
            <a:off x="8610601" y="6356352"/>
            <a:ext cx="1207031" cy="365125"/>
          </a:xfrm>
        </p:spPr>
        <p:txBody>
          <a:bodyPr/>
          <a:lstStyle>
            <a:lvl1pPr>
              <a:defRPr sz="946"/>
            </a:lvl1pPr>
          </a:lstStyle>
          <a:p>
            <a:fld id="{D052F644-756C-4530-A69F-A71AB7A98F48}" type="slidenum">
              <a:rPr lang="fi-FI" smtClean="0"/>
              <a:pPr/>
              <a:t>‹#›</a:t>
            </a:fld>
            <a:endParaRPr lang="fi-FI"/>
          </a:p>
        </p:txBody>
      </p:sp>
      <p:sp>
        <p:nvSpPr>
          <p:cNvPr id="6" name="Date Placeholder 3"/>
          <p:cNvSpPr>
            <a:spLocks noGrp="1"/>
          </p:cNvSpPr>
          <p:nvPr>
            <p:ph type="dt" sz="half" idx="13"/>
          </p:nvPr>
        </p:nvSpPr>
        <p:spPr>
          <a:xfrm>
            <a:off x="1078028" y="6356352"/>
            <a:ext cx="27432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29" y="5935128"/>
            <a:ext cx="2374371" cy="883219"/>
          </a:xfrm>
          <a:prstGeom prst="rect">
            <a:avLst/>
          </a:prstGeom>
        </p:spPr>
      </p:pic>
    </p:spTree>
    <p:extLst>
      <p:ext uri="{BB962C8B-B14F-4D97-AF65-F5344CB8AC3E}">
        <p14:creationId xmlns:p14="http://schemas.microsoft.com/office/powerpoint/2010/main" val="25624008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tsikko ja ingres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800999-EDA5-4B6B-8344-7EB1B35BAA9F}"/>
              </a:ext>
            </a:extLst>
          </p:cNvPr>
          <p:cNvSpPr>
            <a:spLocks noGrp="1"/>
          </p:cNvSpPr>
          <p:nvPr>
            <p:ph type="title"/>
          </p:nvPr>
        </p:nvSpPr>
        <p:spPr>
          <a:xfrm>
            <a:off x="547200" y="1673225"/>
            <a:ext cx="4780800" cy="3511550"/>
          </a:xfrm>
        </p:spPr>
        <p:txBody>
          <a:bodyPr>
            <a:normAutofit/>
          </a:bodyPr>
          <a:lstStyle>
            <a:lvl1pPr>
              <a:defRPr sz="4500" b="1"/>
            </a:lvl1pPr>
          </a:lstStyle>
          <a:p>
            <a:endParaRPr lang="fi-FI" dirty="0"/>
          </a:p>
        </p:txBody>
      </p:sp>
      <p:sp>
        <p:nvSpPr>
          <p:cNvPr id="6" name="Sisällön paikkamerkki 2">
            <a:extLst>
              <a:ext uri="{FF2B5EF4-FFF2-40B4-BE49-F238E27FC236}">
                <a16:creationId xmlns:a16="http://schemas.microsoft.com/office/drawing/2014/main" id="{E252CC0E-D4C3-47CC-8F2E-90BE622B9EC9}"/>
              </a:ext>
            </a:extLst>
          </p:cNvPr>
          <p:cNvSpPr>
            <a:spLocks noGrp="1"/>
          </p:cNvSpPr>
          <p:nvPr>
            <p:ph idx="10"/>
          </p:nvPr>
        </p:nvSpPr>
        <p:spPr>
          <a:xfrm>
            <a:off x="7272000" y="1227389"/>
            <a:ext cx="4534256" cy="4403224"/>
          </a:xfrm>
        </p:spPr>
        <p:txBody>
          <a:bodyPr anchor="ctr" anchorCtr="0">
            <a:normAutofit/>
          </a:bodyPr>
          <a:lstStyle>
            <a:lvl1pPr marL="0" indent="0">
              <a:buNone/>
              <a:defRPr sz="2160" b="1"/>
            </a:lvl1pPr>
          </a:lstStyle>
          <a:p>
            <a:pPr lvl="0"/>
            <a:endParaRPr lang="fi-FI"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17466" y="2075206"/>
            <a:ext cx="1757071" cy="2707589"/>
          </a:xfrm>
          <a:prstGeom prst="rect">
            <a:avLst/>
          </a:prstGeom>
        </p:spPr>
      </p:pic>
      <p:sp>
        <p:nvSpPr>
          <p:cNvPr id="8" name="Footer Placeholder 3"/>
          <p:cNvSpPr>
            <a:spLocks noGrp="1"/>
          </p:cNvSpPr>
          <p:nvPr>
            <p:ph type="ftr" sz="quarter" idx="11"/>
          </p:nvPr>
        </p:nvSpPr>
        <p:spPr>
          <a:xfrm>
            <a:off x="4038600" y="6356352"/>
            <a:ext cx="4114800" cy="365125"/>
          </a:xfrm>
        </p:spPr>
        <p:txBody>
          <a:bodyPr/>
          <a:lstStyle>
            <a:lvl1pPr>
              <a:defRPr sz="946"/>
            </a:lvl1pPr>
          </a:lstStyle>
          <a:p>
            <a:endParaRPr lang="fi-FI"/>
          </a:p>
        </p:txBody>
      </p:sp>
      <p:sp>
        <p:nvSpPr>
          <p:cNvPr id="9" name="Slide Number Placeholder 4"/>
          <p:cNvSpPr>
            <a:spLocks noGrp="1"/>
          </p:cNvSpPr>
          <p:nvPr>
            <p:ph type="sldNum" sz="quarter" idx="12"/>
          </p:nvPr>
        </p:nvSpPr>
        <p:spPr>
          <a:xfrm>
            <a:off x="8610601" y="6356352"/>
            <a:ext cx="1207031" cy="365125"/>
          </a:xfrm>
        </p:spPr>
        <p:txBody>
          <a:bodyPr/>
          <a:lstStyle>
            <a:lvl1pPr>
              <a:defRPr sz="946"/>
            </a:lvl1pPr>
          </a:lstStyle>
          <a:p>
            <a:fld id="{D052F644-756C-4530-A69F-A71AB7A98F48}" type="slidenum">
              <a:rPr lang="fi-FI" smtClean="0"/>
              <a:pPr/>
              <a:t>‹#›</a:t>
            </a:fld>
            <a:endParaRPr lang="fi-FI"/>
          </a:p>
        </p:txBody>
      </p:sp>
      <p:sp>
        <p:nvSpPr>
          <p:cNvPr id="10" name="Date Placeholder 3"/>
          <p:cNvSpPr>
            <a:spLocks noGrp="1"/>
          </p:cNvSpPr>
          <p:nvPr>
            <p:ph type="dt" sz="half" idx="13"/>
          </p:nvPr>
        </p:nvSpPr>
        <p:spPr>
          <a:xfrm>
            <a:off x="1078028" y="6356352"/>
            <a:ext cx="2743200" cy="365125"/>
          </a:xfrm>
        </p:spPr>
        <p:txBody>
          <a:bodyPr/>
          <a:lstStyle>
            <a:lvl1pPr>
              <a:defRPr sz="946">
                <a:solidFill>
                  <a:schemeClr val="accent6">
                    <a:lumMod val="50000"/>
                  </a:schemeClr>
                </a:solidFill>
                <a:latin typeface="Arial" panose="020B0604020202020204" pitchFamily="34" charset="0"/>
                <a:cs typeface="Arial" panose="020B0604020202020204" pitchFamily="34" charset="0"/>
              </a:defRPr>
            </a:lvl1pPr>
          </a:lstStyle>
          <a:p>
            <a:fld id="{D45440BC-9B28-4ACE-B7B8-D3C83187B980}" type="datetimeFigureOut">
              <a:rPr lang="fi-FI" smtClean="0"/>
              <a:pPr/>
              <a:t>26.5.2026</a:t>
            </a:fld>
            <a:endParaRPr lang="fi-FI"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17629" y="5935128"/>
            <a:ext cx="2374371" cy="883219"/>
          </a:xfrm>
          <a:prstGeom prst="rect">
            <a:avLst/>
          </a:prstGeom>
        </p:spPr>
      </p:pic>
    </p:spTree>
    <p:extLst>
      <p:ext uri="{BB962C8B-B14F-4D97-AF65-F5344CB8AC3E}">
        <p14:creationId xmlns:p14="http://schemas.microsoft.com/office/powerpoint/2010/main" val="549369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isältö ja kuva valkoinen">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1"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30" y="3215375"/>
            <a:ext cx="427255" cy="427255"/>
          </a:xfrm>
          <a:solidFill>
            <a:schemeClr val="bg2"/>
          </a:solidFill>
        </p:spPr>
        <p:txBody>
          <a:bodyPr>
            <a:noAutofit/>
          </a:bodyPr>
          <a:lstStyle>
            <a:lvl1pPr marL="0" indent="0">
              <a:buNone/>
              <a:defRPr sz="360">
                <a:solidFill>
                  <a:schemeClr val="bg1"/>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30" y="397576"/>
            <a:ext cx="5017972" cy="1231200"/>
          </a:xfrm>
        </p:spPr>
        <p:txBody>
          <a:bodyPr anchor="b" anchorCtr="0"/>
          <a:lstStyle>
            <a:lvl1pPr>
              <a:defRPr>
                <a:solidFill>
                  <a:schemeClr val="tx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8" y="1887089"/>
            <a:ext cx="5017971" cy="4013428"/>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4301849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isältö ja kuva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1"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30" y="3215375"/>
            <a:ext cx="427255" cy="427255"/>
          </a:xfrm>
          <a:solidFill>
            <a:schemeClr val="tx1"/>
          </a:solidFill>
        </p:spPr>
        <p:txBody>
          <a:bodyPr>
            <a:noAutofit/>
          </a:bodyPr>
          <a:lstStyle>
            <a:lvl1pPr marL="0" indent="0">
              <a:buNone/>
              <a:defRPr sz="360">
                <a:solidFill>
                  <a:schemeClr val="tx1"/>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30" y="397576"/>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8" y="1887089"/>
            <a:ext cx="5017971" cy="401342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15750089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 ja kuva - vihreä">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67801"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30" y="3215375"/>
            <a:ext cx="427255" cy="427255"/>
          </a:xfrm>
          <a:solidFill>
            <a:schemeClr val="accent3"/>
          </a:solidFill>
        </p:spPr>
        <p:txBody>
          <a:bodyPr>
            <a:noAutofit/>
          </a:bodyPr>
          <a:lstStyle>
            <a:lvl1pPr marL="0" indent="0">
              <a:buNone/>
              <a:defRPr sz="360">
                <a:solidFill>
                  <a:schemeClr val="tx1"/>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30" y="397576"/>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8" y="1887089"/>
            <a:ext cx="5017971" cy="401342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9395131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 ja kuva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1" y="0"/>
            <a:ext cx="5219700" cy="6858000"/>
          </a:xfrm>
        </p:spPr>
        <p:txBody>
          <a:bodyPr/>
          <a:lstStyle>
            <a:lvl1pPr marL="0" indent="0" algn="ctr">
              <a:buNone/>
              <a:defRPr>
                <a:solidFill>
                  <a:schemeClr val="bg1"/>
                </a:solidFill>
              </a:defRPr>
            </a:lvl1pPr>
          </a:lstStyle>
          <a:p>
            <a:endParaRPr lang="fi-FI" dirty="0"/>
          </a:p>
        </p:txBody>
      </p:sp>
      <p:sp>
        <p:nvSpPr>
          <p:cNvPr id="5" name="Text Placeholder 28"/>
          <p:cNvSpPr>
            <a:spLocks noGrp="1"/>
          </p:cNvSpPr>
          <p:nvPr>
            <p:ph type="body" sz="quarter" idx="19" hasCustomPrompt="1"/>
          </p:nvPr>
        </p:nvSpPr>
        <p:spPr>
          <a:xfrm rot="2700000">
            <a:off x="6722430" y="3215375"/>
            <a:ext cx="427255" cy="427255"/>
          </a:xfrm>
          <a:solidFill>
            <a:schemeClr val="accent2"/>
          </a:solidFill>
        </p:spPr>
        <p:txBody>
          <a:bodyPr>
            <a:noAutofit/>
          </a:bodyPr>
          <a:lstStyle>
            <a:lvl1pPr marL="0" indent="0">
              <a:buNone/>
              <a:defRPr sz="360">
                <a:solidFill>
                  <a:schemeClr val="accent2"/>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30" y="397576"/>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8" y="1887089"/>
            <a:ext cx="5017971" cy="401342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7186151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 ja kuva - turkoosi">
    <p:bg>
      <p:bgPr>
        <a:solidFill>
          <a:schemeClr val="accent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1" y="0"/>
            <a:ext cx="5219700" cy="6858000"/>
          </a:xfrm>
        </p:spPr>
        <p:txBody>
          <a:bodyPr/>
          <a:lstStyle>
            <a:lvl1pPr marL="0" indent="0" algn="ctr">
              <a:buNone/>
              <a:defRPr/>
            </a:lvl1pPr>
          </a:lstStyle>
          <a:p>
            <a:endParaRPr lang="fi-FI" dirty="0"/>
          </a:p>
        </p:txBody>
      </p:sp>
      <p:sp>
        <p:nvSpPr>
          <p:cNvPr id="5" name="Text Placeholder 28"/>
          <p:cNvSpPr>
            <a:spLocks noGrp="1"/>
          </p:cNvSpPr>
          <p:nvPr>
            <p:ph type="body" sz="quarter" idx="19" hasCustomPrompt="1"/>
          </p:nvPr>
        </p:nvSpPr>
        <p:spPr>
          <a:xfrm rot="2700000">
            <a:off x="6722430" y="3215375"/>
            <a:ext cx="427255" cy="427255"/>
          </a:xfrm>
          <a:solidFill>
            <a:schemeClr val="accent1"/>
          </a:solidFill>
        </p:spPr>
        <p:txBody>
          <a:bodyPr>
            <a:noAutofit/>
          </a:bodyPr>
          <a:lstStyle>
            <a:lvl1pPr marL="0" indent="0">
              <a:buNone/>
              <a:defRPr sz="360">
                <a:solidFill>
                  <a:schemeClr val="accent2"/>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sp>
        <p:nvSpPr>
          <p:cNvPr id="6" name="Otsikko 1">
            <a:extLst>
              <a:ext uri="{FF2B5EF4-FFF2-40B4-BE49-F238E27FC236}">
                <a16:creationId xmlns:a16="http://schemas.microsoft.com/office/drawing/2014/main" id="{436EA9AB-4DAE-44E6-B3E6-A1CD4449B4C5}"/>
              </a:ext>
            </a:extLst>
          </p:cNvPr>
          <p:cNvSpPr>
            <a:spLocks noGrp="1"/>
          </p:cNvSpPr>
          <p:nvPr>
            <p:ph type="title"/>
          </p:nvPr>
        </p:nvSpPr>
        <p:spPr>
          <a:xfrm>
            <a:off x="1078030" y="397576"/>
            <a:ext cx="5017972" cy="1231200"/>
          </a:xfrm>
        </p:spPr>
        <p:txBody>
          <a:bodyPr anchor="b" anchorCtr="0"/>
          <a:lstStyle>
            <a:lvl1pPr>
              <a:defRPr>
                <a:solidFill>
                  <a:schemeClr val="bg1"/>
                </a:solidFill>
              </a:defRPr>
            </a:lvl1pPr>
          </a:lstStyle>
          <a:p>
            <a:endParaRPr lang="fi-FI" dirty="0"/>
          </a:p>
        </p:txBody>
      </p:sp>
      <p:sp>
        <p:nvSpPr>
          <p:cNvPr id="8"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8" y="1887089"/>
            <a:ext cx="5017971" cy="401342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5934567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isältö ja kuva - punainen">
    <p:bg>
      <p:bgPr>
        <a:solidFill>
          <a:schemeClr val="accent4"/>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6972301" y="0"/>
            <a:ext cx="5219700" cy="6858000"/>
          </a:xfrm>
        </p:spPr>
        <p:txBody>
          <a:bodyPr/>
          <a:lstStyle>
            <a:lvl1pPr marL="0" indent="0" algn="ctr">
              <a:buNone/>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1078030" y="397576"/>
            <a:ext cx="5017972" cy="1231200"/>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1078028" y="1887089"/>
            <a:ext cx="5017971" cy="401342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6722430" y="3215375"/>
            <a:ext cx="427255" cy="427255"/>
          </a:xfrm>
          <a:solidFill>
            <a:schemeClr val="accent4"/>
          </a:solidFill>
        </p:spPr>
        <p:txBody>
          <a:bodyPr>
            <a:noAutofit/>
          </a:bodyPr>
          <a:lstStyle>
            <a:lvl1pPr marL="0" indent="0">
              <a:buNone/>
              <a:defRPr sz="360">
                <a:solidFill>
                  <a:schemeClr val="accent4"/>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spTree>
    <p:extLst>
      <p:ext uri="{BB962C8B-B14F-4D97-AF65-F5344CB8AC3E}">
        <p14:creationId xmlns:p14="http://schemas.microsoft.com/office/powerpoint/2010/main" val="100182211"/>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uva ja sisältö - musta">
    <p:bg>
      <p:bgPr>
        <a:solidFill>
          <a:schemeClr val="tx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1" y="0"/>
            <a:ext cx="5219700" cy="6858000"/>
          </a:xfrm>
        </p:spPr>
        <p:txBody>
          <a:bodyPr/>
          <a:lstStyle>
            <a:lvl1pPr marL="0" indent="0" algn="ctr">
              <a:buNone/>
              <a:defRPr>
                <a:solidFill>
                  <a:schemeClr val="bg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9"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2" y="3215375"/>
            <a:ext cx="427255" cy="427255"/>
          </a:xfrm>
          <a:solidFill>
            <a:schemeClr val="tx1"/>
          </a:solidFill>
        </p:spPr>
        <p:txBody>
          <a:bodyPr>
            <a:noAutofit/>
          </a:bodyPr>
          <a:lstStyle>
            <a:lvl1pPr marL="0" indent="0">
              <a:buNone/>
              <a:defRPr sz="360">
                <a:solidFill>
                  <a:schemeClr val="tx1"/>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Tree>
    <p:extLst>
      <p:ext uri="{BB962C8B-B14F-4D97-AF65-F5344CB8AC3E}">
        <p14:creationId xmlns:p14="http://schemas.microsoft.com/office/powerpoint/2010/main" val="1156257957"/>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uva ja sisältö - valkoinen">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p:nvPr>
        </p:nvSpPr>
        <p:spPr>
          <a:xfrm>
            <a:off x="1" y="0"/>
            <a:ext cx="5219700" cy="6858000"/>
          </a:xfrm>
        </p:spPr>
        <p:txBody>
          <a:bodyPr/>
          <a:lstStyle>
            <a:lvl1pPr marL="0" indent="0" algn="ctr">
              <a:buNone/>
              <a:defRPr>
                <a:solidFill>
                  <a:schemeClr val="tx1"/>
                </a:solidFill>
              </a:defRPr>
            </a:lvl1pPr>
          </a:lstStyle>
          <a:p>
            <a:endParaRPr lang="fi-FI" dirty="0"/>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9" y="404038"/>
            <a:ext cx="5017972" cy="1229958"/>
          </a:xfrm>
        </p:spPr>
        <p:txBody>
          <a:bodyPr anchor="b" anchorCtr="0"/>
          <a:lstStyle>
            <a:lvl1pPr>
              <a:defRPr>
                <a:solidFill>
                  <a:schemeClr val="tx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2" y="3215375"/>
            <a:ext cx="427255" cy="427255"/>
          </a:xfrm>
          <a:solidFill>
            <a:schemeClr val="bg1"/>
          </a:solidFill>
        </p:spPr>
        <p:txBody>
          <a:bodyPr>
            <a:noAutofit/>
          </a:bodyPr>
          <a:lstStyle>
            <a:lvl1pPr marL="0" indent="0">
              <a:buNone/>
              <a:defRPr sz="360">
                <a:solidFill>
                  <a:schemeClr val="tx1"/>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17629" y="5914740"/>
            <a:ext cx="2374371" cy="883219"/>
          </a:xfrm>
          <a:prstGeom prst="rect">
            <a:avLst/>
          </a:prstGeom>
        </p:spPr>
      </p:pic>
    </p:spTree>
    <p:extLst>
      <p:ext uri="{BB962C8B-B14F-4D97-AF65-F5344CB8AC3E}">
        <p14:creationId xmlns:p14="http://schemas.microsoft.com/office/powerpoint/2010/main" val="2642498905"/>
      </p:ext>
    </p:extLst>
  </p:cSld>
  <p:clrMapOvr>
    <a:masterClrMapping/>
  </p:clrMapOvr>
  <p:extLst>
    <p:ext uri="{DCECCB84-F9BA-43D5-87BE-67443E8EF086}">
      <p15:sldGuideLst xmlns:p15="http://schemas.microsoft.com/office/powerpoint/2012/main">
        <p15:guide id="1" orient="horz" pos="1026">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uva ja sisältö - violetti">
    <p:bg>
      <p:bgPr>
        <a:solidFill>
          <a:schemeClr val="accent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20" hasCustomPrompt="1"/>
          </p:nvPr>
        </p:nvSpPr>
        <p:spPr>
          <a:xfrm>
            <a:off x="1" y="0"/>
            <a:ext cx="5219700" cy="6858000"/>
          </a:xfrm>
        </p:spPr>
        <p:txBody>
          <a:bodyPr/>
          <a:lstStyle>
            <a:lvl1pPr marL="0" indent="0" algn="ctr">
              <a:buNone/>
              <a:defRPr>
                <a:solidFill>
                  <a:schemeClr val="bg1"/>
                </a:solidFill>
              </a:defRPr>
            </a:lvl1pPr>
          </a:lstStyle>
          <a:p>
            <a:r>
              <a:rPr lang="fi-FI" dirty="0"/>
              <a:t>Lisää kuva</a:t>
            </a:r>
          </a:p>
        </p:txBody>
      </p:sp>
      <p:sp>
        <p:nvSpPr>
          <p:cNvPr id="2" name="Otsikko 1">
            <a:extLst>
              <a:ext uri="{FF2B5EF4-FFF2-40B4-BE49-F238E27FC236}">
                <a16:creationId xmlns:a16="http://schemas.microsoft.com/office/drawing/2014/main" id="{436EA9AB-4DAE-44E6-B3E6-A1CD4449B4C5}"/>
              </a:ext>
            </a:extLst>
          </p:cNvPr>
          <p:cNvSpPr>
            <a:spLocks noGrp="1"/>
          </p:cNvSpPr>
          <p:nvPr>
            <p:ph type="title"/>
          </p:nvPr>
        </p:nvSpPr>
        <p:spPr>
          <a:xfrm>
            <a:off x="6007799" y="404038"/>
            <a:ext cx="5017972" cy="1229958"/>
          </a:xfrm>
        </p:spPr>
        <p:txBody>
          <a:bodyPr anchor="b" anchorCtr="0"/>
          <a:lstStyle>
            <a:lvl1pPr>
              <a:defRPr>
                <a:solidFill>
                  <a:schemeClr val="bg1"/>
                </a:solidFill>
              </a:defRPr>
            </a:lvl1pPr>
          </a:lstStyle>
          <a:p>
            <a:endParaRPr lang="fi-FI" dirty="0"/>
          </a:p>
        </p:txBody>
      </p:sp>
      <p:sp>
        <p:nvSpPr>
          <p:cNvPr id="3" name="Sisällön paikkamerkki 2">
            <a:extLst>
              <a:ext uri="{FF2B5EF4-FFF2-40B4-BE49-F238E27FC236}">
                <a16:creationId xmlns:a16="http://schemas.microsoft.com/office/drawing/2014/main" id="{890A10A0-19CC-4532-BE84-5127566411A2}"/>
              </a:ext>
            </a:extLst>
          </p:cNvPr>
          <p:cNvSpPr>
            <a:spLocks noGrp="1"/>
          </p:cNvSpPr>
          <p:nvPr>
            <p:ph sz="half" idx="1"/>
          </p:nvPr>
        </p:nvSpPr>
        <p:spPr>
          <a:xfrm>
            <a:off x="6007796" y="1864243"/>
            <a:ext cx="5017971" cy="421758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xt Placeholder 28"/>
          <p:cNvSpPr>
            <a:spLocks noGrp="1"/>
          </p:cNvSpPr>
          <p:nvPr>
            <p:ph type="body" sz="quarter" idx="19" hasCustomPrompt="1"/>
          </p:nvPr>
        </p:nvSpPr>
        <p:spPr>
          <a:xfrm rot="2700000">
            <a:off x="5024862" y="3215375"/>
            <a:ext cx="427255" cy="427255"/>
          </a:xfrm>
          <a:solidFill>
            <a:schemeClr val="accent2"/>
          </a:solidFill>
        </p:spPr>
        <p:txBody>
          <a:bodyPr>
            <a:noAutofit/>
          </a:bodyPr>
          <a:lstStyle>
            <a:lvl1pPr marL="0" indent="0">
              <a:buNone/>
              <a:defRPr sz="360">
                <a:solidFill>
                  <a:schemeClr val="tx1"/>
                </a:solidFill>
              </a:defRPr>
            </a:lvl1pPr>
            <a:lvl2pPr marL="411480" indent="0">
              <a:buNone/>
              <a:defRPr sz="360"/>
            </a:lvl2pPr>
            <a:lvl3pPr marL="822960" indent="0">
              <a:buNone/>
              <a:defRPr sz="360"/>
            </a:lvl3pPr>
            <a:lvl4pPr marL="1234440" indent="0">
              <a:buNone/>
              <a:defRPr sz="360"/>
            </a:lvl4pPr>
            <a:lvl5pPr marL="1645920" indent="0">
              <a:buNone/>
              <a:defRPr sz="360"/>
            </a:lvl5pPr>
          </a:lstStyle>
          <a:p>
            <a:pPr lvl="0"/>
            <a:r>
              <a:rPr lang="en-US" dirty="0" err="1"/>
              <a:t>Nuoli</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Tree>
    <p:extLst>
      <p:ext uri="{BB962C8B-B14F-4D97-AF65-F5344CB8AC3E}">
        <p14:creationId xmlns:p14="http://schemas.microsoft.com/office/powerpoint/2010/main" val="14771521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äliotsikko punainen">
    <p:bg>
      <p:bgPr>
        <a:solidFill>
          <a:schemeClr val="accent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7"/>
            <a:ext cx="5264151" cy="1337911"/>
          </a:xfrm>
        </p:spPr>
        <p:txBody>
          <a:bodyPr anchor="t" anchorCtr="0">
            <a:normAutofit/>
          </a:bodyPr>
          <a:lstStyle>
            <a:lvl1pPr>
              <a:defRPr sz="3600">
                <a:solidFill>
                  <a:schemeClr val="bg1"/>
                </a:solidFill>
              </a:defRPr>
            </a:lvl1pPr>
          </a:lstStyle>
          <a:p>
            <a:endParaRPr lang="fi-FI"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Tree>
    <p:extLst>
      <p:ext uri="{BB962C8B-B14F-4D97-AF65-F5344CB8AC3E}">
        <p14:creationId xmlns:p14="http://schemas.microsoft.com/office/powerpoint/2010/main" val="24350523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äliotsikko vihreä">
    <p:bg>
      <p:bgPr>
        <a:solidFill>
          <a:schemeClr val="accent3"/>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7"/>
            <a:ext cx="5264151" cy="1337911"/>
          </a:xfrm>
        </p:spPr>
        <p:txBody>
          <a:bodyPr anchor="t" anchorCtr="0">
            <a:normAutofit/>
          </a:bodyPr>
          <a:lstStyle>
            <a:lvl1pPr>
              <a:defRPr sz="3600">
                <a:solidFill>
                  <a:schemeClr val="bg1"/>
                </a:solidFill>
              </a:defRPr>
            </a:lvl1pPr>
          </a:lstStyle>
          <a:p>
            <a:endParaRPr lang="fi-FI" dirty="0"/>
          </a:p>
        </p:txBody>
      </p:sp>
    </p:spTree>
    <p:extLst>
      <p:ext uri="{BB962C8B-B14F-4D97-AF65-F5344CB8AC3E}">
        <p14:creationId xmlns:p14="http://schemas.microsoft.com/office/powerpoint/2010/main" val="20432653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äliotsikko violetti">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7"/>
            <a:ext cx="5264151" cy="1337911"/>
          </a:xfrm>
        </p:spPr>
        <p:txBody>
          <a:bodyPr anchor="t" anchorCtr="0">
            <a:normAutofit/>
          </a:bodyPr>
          <a:lstStyle>
            <a:lvl1pPr>
              <a:defRPr sz="3600">
                <a:solidFill>
                  <a:schemeClr val="bg1"/>
                </a:solidFill>
              </a:defRPr>
            </a:lvl1pPr>
          </a:lstStyle>
          <a:p>
            <a:endParaRPr lang="fi-FI" dirty="0"/>
          </a:p>
        </p:txBody>
      </p:sp>
    </p:spTree>
    <p:extLst>
      <p:ext uri="{BB962C8B-B14F-4D97-AF65-F5344CB8AC3E}">
        <p14:creationId xmlns:p14="http://schemas.microsoft.com/office/powerpoint/2010/main" val="2050245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äliotsikko turkoosi">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1354" y="5935988"/>
            <a:ext cx="2380647" cy="881500"/>
          </a:xfrm>
          <a:prstGeom prst="rect">
            <a:avLst/>
          </a:prstGeom>
        </p:spPr>
      </p:pic>
      <p:sp>
        <p:nvSpPr>
          <p:cNvPr id="5" name="Otsikko 1">
            <a:extLst>
              <a:ext uri="{FF2B5EF4-FFF2-40B4-BE49-F238E27FC236}">
                <a16:creationId xmlns:a16="http://schemas.microsoft.com/office/drawing/2014/main" id="{87E587F3-499A-4FFF-8E39-6F7431222FD4}"/>
              </a:ext>
            </a:extLst>
          </p:cNvPr>
          <p:cNvSpPr>
            <a:spLocks noGrp="1"/>
          </p:cNvSpPr>
          <p:nvPr>
            <p:ph type="title"/>
          </p:nvPr>
        </p:nvSpPr>
        <p:spPr>
          <a:xfrm>
            <a:off x="831850" y="924027"/>
            <a:ext cx="5264151" cy="1337911"/>
          </a:xfrm>
        </p:spPr>
        <p:txBody>
          <a:bodyPr anchor="t" anchorCtr="0">
            <a:normAutofit/>
          </a:bodyPr>
          <a:lstStyle>
            <a:lvl1pPr>
              <a:defRPr sz="3600">
                <a:solidFill>
                  <a:schemeClr val="bg1"/>
                </a:solidFill>
              </a:defRPr>
            </a:lvl1pPr>
          </a:lstStyle>
          <a:p>
            <a:endParaRPr lang="fi-FI" dirty="0"/>
          </a:p>
        </p:txBody>
      </p:sp>
    </p:spTree>
    <p:extLst>
      <p:ext uri="{BB962C8B-B14F-4D97-AF65-F5344CB8AC3E}">
        <p14:creationId xmlns:p14="http://schemas.microsoft.com/office/powerpoint/2010/main" val="13390382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oppu">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98109" y="2352017"/>
            <a:ext cx="5795784" cy="2153969"/>
          </a:xfrm>
          <a:prstGeom prst="rect">
            <a:avLst/>
          </a:prstGeom>
        </p:spPr>
      </p:pic>
      <p:sp>
        <p:nvSpPr>
          <p:cNvPr id="4" name="Alaotsikko 2">
            <a:extLst>
              <a:ext uri="{FF2B5EF4-FFF2-40B4-BE49-F238E27FC236}">
                <a16:creationId xmlns:a16="http://schemas.microsoft.com/office/drawing/2014/main" id="{66072717-81C3-4F6B-9309-1674C171F521}"/>
              </a:ext>
            </a:extLst>
          </p:cNvPr>
          <p:cNvSpPr>
            <a:spLocks noGrp="1"/>
          </p:cNvSpPr>
          <p:nvPr>
            <p:ph type="subTitle" idx="1"/>
          </p:nvPr>
        </p:nvSpPr>
        <p:spPr>
          <a:xfrm>
            <a:off x="2355575" y="4831895"/>
            <a:ext cx="7480852" cy="505672"/>
          </a:xfrm>
        </p:spPr>
        <p:txBody>
          <a:bodyPr>
            <a:normAutofit/>
          </a:bodyPr>
          <a:lstStyle>
            <a:lvl1pPr marL="0" indent="0" algn="ctr">
              <a:buNone/>
              <a:defRPr sz="1800" b="1">
                <a:solidFill>
                  <a:schemeClr val="bg1"/>
                </a:solidFill>
              </a:defRPr>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endParaRPr lang="fi-FI" dirty="0"/>
          </a:p>
        </p:txBody>
      </p:sp>
      <p:sp>
        <p:nvSpPr>
          <p:cNvPr id="5" name="Tekstin paikkamerkki 12">
            <a:extLst>
              <a:ext uri="{FF2B5EF4-FFF2-40B4-BE49-F238E27FC236}">
                <a16:creationId xmlns:a16="http://schemas.microsoft.com/office/drawing/2014/main" id="{889DA205-0B6C-45D6-91B2-25C1E2981B60}"/>
              </a:ext>
            </a:extLst>
          </p:cNvPr>
          <p:cNvSpPr>
            <a:spLocks noGrp="1"/>
          </p:cNvSpPr>
          <p:nvPr>
            <p:ph type="body" sz="quarter" idx="12"/>
          </p:nvPr>
        </p:nvSpPr>
        <p:spPr>
          <a:xfrm>
            <a:off x="2356655" y="5491072"/>
            <a:ext cx="7478692" cy="327673"/>
          </a:xfrm>
        </p:spPr>
        <p:txBody>
          <a:bodyPr>
            <a:normAutofit/>
          </a:bodyPr>
          <a:lstStyle>
            <a:lvl1pPr marL="0" indent="0" algn="ctr">
              <a:buNone/>
              <a:defRPr sz="1440">
                <a:solidFill>
                  <a:schemeClr val="accent5"/>
                </a:solidFill>
              </a:defRPr>
            </a:lvl1pPr>
            <a:lvl2pPr marL="411480" indent="0">
              <a:buNone/>
              <a:defRPr>
                <a:solidFill>
                  <a:schemeClr val="accent5"/>
                </a:solidFill>
              </a:defRPr>
            </a:lvl2pPr>
            <a:lvl3pPr marL="822960" indent="0">
              <a:buNone/>
              <a:defRPr>
                <a:solidFill>
                  <a:schemeClr val="accent5"/>
                </a:solidFill>
              </a:defRPr>
            </a:lvl3pPr>
            <a:lvl4pPr marL="1234440" indent="0">
              <a:buNone/>
              <a:defRPr>
                <a:solidFill>
                  <a:schemeClr val="accent5"/>
                </a:solidFill>
              </a:defRPr>
            </a:lvl4pPr>
            <a:lvl5pPr marL="1645920" indent="0">
              <a:buNone/>
              <a:defRPr>
                <a:solidFill>
                  <a:schemeClr val="accent5"/>
                </a:solidFill>
              </a:defRPr>
            </a:lvl5pPr>
          </a:lstStyle>
          <a:p>
            <a:pPr lvl="0"/>
            <a:endParaRPr lang="fi-FI" dirty="0"/>
          </a:p>
        </p:txBody>
      </p:sp>
    </p:spTree>
    <p:extLst>
      <p:ext uri="{BB962C8B-B14F-4D97-AF65-F5344CB8AC3E}">
        <p14:creationId xmlns:p14="http://schemas.microsoft.com/office/powerpoint/2010/main" val="16872430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27382" y="657226"/>
            <a:ext cx="11137237" cy="1008064"/>
          </a:xfrm>
        </p:spPr>
        <p:txBody>
          <a:bodyPr/>
          <a:lstStyle/>
          <a:p>
            <a:r>
              <a:rPr lang="fi-FI"/>
              <a:t>Muokkaa perustyyl. napsautt.</a:t>
            </a:r>
            <a:endParaRPr lang="en-US"/>
          </a:p>
        </p:txBody>
      </p:sp>
      <p:sp>
        <p:nvSpPr>
          <p:cNvPr id="3" name="Sisällön paikkamerkki 2"/>
          <p:cNvSpPr>
            <a:spLocks noGrp="1"/>
          </p:cNvSpPr>
          <p:nvPr>
            <p:ph idx="1"/>
          </p:nvPr>
        </p:nvSpPr>
        <p:spPr>
          <a:xfrm>
            <a:off x="527382" y="1844676"/>
            <a:ext cx="11137237" cy="4176713"/>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US" dirty="0"/>
          </a:p>
        </p:txBody>
      </p:sp>
      <p:sp>
        <p:nvSpPr>
          <p:cNvPr id="7" name="Rectangle 4"/>
          <p:cNvSpPr>
            <a:spLocks noGrp="1" noChangeArrowheads="1"/>
          </p:cNvSpPr>
          <p:nvPr>
            <p:ph type="dt" sz="half" idx="2"/>
          </p:nvPr>
        </p:nvSpPr>
        <p:spPr bwMode="auto">
          <a:xfrm>
            <a:off x="9984317" y="6272344"/>
            <a:ext cx="1166283" cy="2508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320">
                <a:solidFill>
                  <a:srgbClr val="353535"/>
                </a:solidFill>
              </a:defRPr>
            </a:lvl1pPr>
          </a:lstStyle>
          <a:p>
            <a:pPr>
              <a:defRPr/>
            </a:pPr>
            <a:fld id="{53FCBABD-41D0-47C6-BEE8-5256A0303ED7}" type="datetime1">
              <a:rPr lang="fi-FI" smtClean="0"/>
              <a:pPr>
                <a:defRPr/>
              </a:pPr>
              <a:t>26.5.2026</a:t>
            </a:fld>
            <a:endParaRPr lang="fi-FI" dirty="0"/>
          </a:p>
        </p:txBody>
      </p:sp>
      <p:sp>
        <p:nvSpPr>
          <p:cNvPr id="8" name="Rectangle 5"/>
          <p:cNvSpPr>
            <a:spLocks noGrp="1" noChangeArrowheads="1"/>
          </p:cNvSpPr>
          <p:nvPr>
            <p:ph type="ftr" sz="quarter" idx="3"/>
          </p:nvPr>
        </p:nvSpPr>
        <p:spPr bwMode="auto">
          <a:xfrm>
            <a:off x="4070353" y="6272344"/>
            <a:ext cx="5913967" cy="2508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320">
                <a:solidFill>
                  <a:schemeClr val="bg2">
                    <a:lumMod val="25000"/>
                  </a:schemeClr>
                </a:solidFill>
              </a:defRPr>
            </a:lvl1pPr>
          </a:lstStyle>
          <a:p>
            <a:pPr>
              <a:defRPr/>
            </a:pPr>
            <a:r>
              <a:rPr lang="fi-FI" dirty="0"/>
              <a:t>Esityksen nimi / Tekijä</a:t>
            </a:r>
          </a:p>
        </p:txBody>
      </p:sp>
      <p:sp>
        <p:nvSpPr>
          <p:cNvPr id="10" name="Rectangle 6"/>
          <p:cNvSpPr>
            <a:spLocks noGrp="1" noChangeArrowheads="1"/>
          </p:cNvSpPr>
          <p:nvPr>
            <p:ph type="sldNum" sz="quarter" idx="4"/>
          </p:nvPr>
        </p:nvSpPr>
        <p:spPr bwMode="auto">
          <a:xfrm>
            <a:off x="11135784" y="6257521"/>
            <a:ext cx="480483" cy="250825"/>
          </a:xfrm>
          <a:prstGeom prst="rect">
            <a:avLst/>
          </a:prstGeom>
          <a:noFill/>
          <a:ln w="9525">
            <a:noFill/>
            <a:miter lim="800000"/>
            <a:headEnd/>
            <a:tailEnd/>
          </a:ln>
          <a:effectLst/>
        </p:spPr>
        <p:txBody>
          <a:bodyPr vert="horz" wrap="square" lIns="0" tIns="18000" rIns="0" bIns="0" numCol="1" anchor="t" anchorCtr="0" compatLnSpc="1">
            <a:prstTxWarp prst="textNoShape">
              <a:avLst/>
            </a:prstTxWarp>
          </a:bodyPr>
          <a:lstStyle>
            <a:lvl1pPr algn="r">
              <a:defRPr sz="1320" b="1">
                <a:solidFill>
                  <a:srgbClr val="353535"/>
                </a:solidFill>
                <a:latin typeface="Myriad pro"/>
                <a:cs typeface="Myriad pro"/>
              </a:defRPr>
            </a:lvl1pPr>
          </a:lstStyle>
          <a:p>
            <a:pPr>
              <a:defRPr/>
            </a:pPr>
            <a:fld id="{9AC9C5E4-DD34-409E-9E11-89682544FB1A}" type="slidenum">
              <a:rPr lang="fi-FI" smtClean="0"/>
              <a:pPr>
                <a:defRPr/>
              </a:pPr>
              <a:t>‹#›</a:t>
            </a:fld>
            <a:endParaRPr lang="fi-FI" dirty="0"/>
          </a:p>
        </p:txBody>
      </p:sp>
    </p:spTree>
    <p:extLst>
      <p:ext uri="{BB962C8B-B14F-4D97-AF65-F5344CB8AC3E}">
        <p14:creationId xmlns:p14="http://schemas.microsoft.com/office/powerpoint/2010/main" val="24883872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C80FD-7494-C8C5-EECB-10F72F1144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FI"/>
          </a:p>
        </p:txBody>
      </p:sp>
      <p:sp>
        <p:nvSpPr>
          <p:cNvPr id="3" name="Subtitle 2">
            <a:extLst>
              <a:ext uri="{FF2B5EF4-FFF2-40B4-BE49-F238E27FC236}">
                <a16:creationId xmlns:a16="http://schemas.microsoft.com/office/drawing/2014/main" id="{6D704834-9C1D-5961-C5C4-9FD2219634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FI"/>
          </a:p>
        </p:txBody>
      </p:sp>
      <p:sp>
        <p:nvSpPr>
          <p:cNvPr id="4" name="Date Placeholder 3">
            <a:extLst>
              <a:ext uri="{FF2B5EF4-FFF2-40B4-BE49-F238E27FC236}">
                <a16:creationId xmlns:a16="http://schemas.microsoft.com/office/drawing/2014/main" id="{945FD331-9594-10DE-A570-518E412C4C5F}"/>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5" name="Footer Placeholder 4">
            <a:extLst>
              <a:ext uri="{FF2B5EF4-FFF2-40B4-BE49-F238E27FC236}">
                <a16:creationId xmlns:a16="http://schemas.microsoft.com/office/drawing/2014/main" id="{AC421862-65E3-24EE-73B0-5B73676716F4}"/>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4339FB48-44C5-416D-A6E7-67EA5DDF986F}"/>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8207086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B110-18E1-D351-E18E-CC9F04B84784}"/>
              </a:ext>
            </a:extLst>
          </p:cNvPr>
          <p:cNvSpPr>
            <a:spLocks noGrp="1"/>
          </p:cNvSpPr>
          <p:nvPr>
            <p:ph type="title"/>
          </p:nvPr>
        </p:nvSpPr>
        <p:spPr/>
        <p:txBody>
          <a:bodyPr/>
          <a:lstStyle/>
          <a:p>
            <a:r>
              <a:rPr lang="en-US"/>
              <a:t>Click to edit Master title style</a:t>
            </a:r>
            <a:endParaRPr lang="en-FI"/>
          </a:p>
        </p:txBody>
      </p:sp>
      <p:sp>
        <p:nvSpPr>
          <p:cNvPr id="3" name="Content Placeholder 2">
            <a:extLst>
              <a:ext uri="{FF2B5EF4-FFF2-40B4-BE49-F238E27FC236}">
                <a16:creationId xmlns:a16="http://schemas.microsoft.com/office/drawing/2014/main" id="{ABE723EF-A016-1063-9973-50B535D168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C128839C-1F43-7551-76B7-3CF65E233FD0}"/>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5" name="Footer Placeholder 4">
            <a:extLst>
              <a:ext uri="{FF2B5EF4-FFF2-40B4-BE49-F238E27FC236}">
                <a16:creationId xmlns:a16="http://schemas.microsoft.com/office/drawing/2014/main" id="{89D962F8-DF16-6C52-8D62-DC229EE8241F}"/>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0E5C6246-50FE-C52E-2543-9244A13F3DD8}"/>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36549376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1441-04A0-C482-4EF8-257AB47268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FI"/>
          </a:p>
        </p:txBody>
      </p:sp>
      <p:sp>
        <p:nvSpPr>
          <p:cNvPr id="3" name="Text Placeholder 2">
            <a:extLst>
              <a:ext uri="{FF2B5EF4-FFF2-40B4-BE49-F238E27FC236}">
                <a16:creationId xmlns:a16="http://schemas.microsoft.com/office/drawing/2014/main" id="{6724E432-E622-DFDD-5E6E-1533BD241F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DDE3B8-8988-C52A-9391-35A8CF8C191B}"/>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5" name="Footer Placeholder 4">
            <a:extLst>
              <a:ext uri="{FF2B5EF4-FFF2-40B4-BE49-F238E27FC236}">
                <a16:creationId xmlns:a16="http://schemas.microsoft.com/office/drawing/2014/main" id="{8E85F558-FC33-D675-8846-71D18733FDA1}"/>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9227560E-D80B-1BB4-68F4-25D5DB2E6F16}"/>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35176350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22953-1F39-0BB7-859B-4D98E89607E6}"/>
              </a:ext>
            </a:extLst>
          </p:cNvPr>
          <p:cNvSpPr>
            <a:spLocks noGrp="1"/>
          </p:cNvSpPr>
          <p:nvPr>
            <p:ph type="title"/>
          </p:nvPr>
        </p:nvSpPr>
        <p:spPr/>
        <p:txBody>
          <a:bodyPr/>
          <a:lstStyle/>
          <a:p>
            <a:r>
              <a:rPr lang="en-US"/>
              <a:t>Click to edit Master title style</a:t>
            </a:r>
            <a:endParaRPr lang="en-FI"/>
          </a:p>
        </p:txBody>
      </p:sp>
      <p:sp>
        <p:nvSpPr>
          <p:cNvPr id="3" name="Content Placeholder 2">
            <a:extLst>
              <a:ext uri="{FF2B5EF4-FFF2-40B4-BE49-F238E27FC236}">
                <a16:creationId xmlns:a16="http://schemas.microsoft.com/office/drawing/2014/main" id="{5343682C-4778-CE15-B639-6452591AE4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Content Placeholder 3">
            <a:extLst>
              <a:ext uri="{FF2B5EF4-FFF2-40B4-BE49-F238E27FC236}">
                <a16:creationId xmlns:a16="http://schemas.microsoft.com/office/drawing/2014/main" id="{9F4B7BF7-8F38-A254-0874-0273422059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Date Placeholder 4">
            <a:extLst>
              <a:ext uri="{FF2B5EF4-FFF2-40B4-BE49-F238E27FC236}">
                <a16:creationId xmlns:a16="http://schemas.microsoft.com/office/drawing/2014/main" id="{B972A7A7-1F91-29B4-0505-DD86F7FE369F}"/>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6" name="Footer Placeholder 5">
            <a:extLst>
              <a:ext uri="{FF2B5EF4-FFF2-40B4-BE49-F238E27FC236}">
                <a16:creationId xmlns:a16="http://schemas.microsoft.com/office/drawing/2014/main" id="{0C40D921-9991-3857-2958-C93617EA5D9C}"/>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FC8E318C-0983-0851-6F12-6398F7133200}"/>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41965252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120B-4DEA-D135-121A-E13C93C2FA0B}"/>
              </a:ext>
            </a:extLst>
          </p:cNvPr>
          <p:cNvSpPr>
            <a:spLocks noGrp="1"/>
          </p:cNvSpPr>
          <p:nvPr>
            <p:ph type="title"/>
          </p:nvPr>
        </p:nvSpPr>
        <p:spPr>
          <a:xfrm>
            <a:off x="839788" y="365125"/>
            <a:ext cx="10515600" cy="1325563"/>
          </a:xfrm>
        </p:spPr>
        <p:txBody>
          <a:bodyPr/>
          <a:lstStyle/>
          <a:p>
            <a:r>
              <a:rPr lang="en-US"/>
              <a:t>Click to edit Master title style</a:t>
            </a:r>
            <a:endParaRPr lang="en-FI"/>
          </a:p>
        </p:txBody>
      </p:sp>
      <p:sp>
        <p:nvSpPr>
          <p:cNvPr id="3" name="Text Placeholder 2">
            <a:extLst>
              <a:ext uri="{FF2B5EF4-FFF2-40B4-BE49-F238E27FC236}">
                <a16:creationId xmlns:a16="http://schemas.microsoft.com/office/drawing/2014/main" id="{FBE1F4BB-1B18-EA86-4CC5-39EE7287E1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95C31B-5A22-C4EF-DA45-3C90A24A6C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5" name="Text Placeholder 4">
            <a:extLst>
              <a:ext uri="{FF2B5EF4-FFF2-40B4-BE49-F238E27FC236}">
                <a16:creationId xmlns:a16="http://schemas.microsoft.com/office/drawing/2014/main" id="{D4C10DE2-C97A-1FD7-8DE3-47F9E8399F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D4884C-73F3-D304-573C-F75B343E2C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7" name="Date Placeholder 6">
            <a:extLst>
              <a:ext uri="{FF2B5EF4-FFF2-40B4-BE49-F238E27FC236}">
                <a16:creationId xmlns:a16="http://schemas.microsoft.com/office/drawing/2014/main" id="{A5B74DA6-D1E6-01F1-7690-8A190928C551}"/>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8" name="Footer Placeholder 7">
            <a:extLst>
              <a:ext uri="{FF2B5EF4-FFF2-40B4-BE49-F238E27FC236}">
                <a16:creationId xmlns:a16="http://schemas.microsoft.com/office/drawing/2014/main" id="{2E8AA322-1DAC-7ACA-A484-0C2D7833B0EA}"/>
              </a:ext>
            </a:extLst>
          </p:cNvPr>
          <p:cNvSpPr>
            <a:spLocks noGrp="1"/>
          </p:cNvSpPr>
          <p:nvPr>
            <p:ph type="ftr" sz="quarter" idx="11"/>
          </p:nvPr>
        </p:nvSpPr>
        <p:spPr/>
        <p:txBody>
          <a:bodyPr/>
          <a:lstStyle/>
          <a:p>
            <a:endParaRPr lang="en-FI"/>
          </a:p>
        </p:txBody>
      </p:sp>
      <p:sp>
        <p:nvSpPr>
          <p:cNvPr id="9" name="Slide Number Placeholder 8">
            <a:extLst>
              <a:ext uri="{FF2B5EF4-FFF2-40B4-BE49-F238E27FC236}">
                <a16:creationId xmlns:a16="http://schemas.microsoft.com/office/drawing/2014/main" id="{35E11E54-4D87-2228-E0C0-99395B551214}"/>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33343818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F9D7D-08B3-EE18-ED10-4932CBA2805F}"/>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6F605BAE-BF81-0A1C-440A-DC3BD74609C7}"/>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4" name="Footer Placeholder 3">
            <a:extLst>
              <a:ext uri="{FF2B5EF4-FFF2-40B4-BE49-F238E27FC236}">
                <a16:creationId xmlns:a16="http://schemas.microsoft.com/office/drawing/2014/main" id="{4FE1032E-5D2C-F573-B715-70C611B9DAC0}"/>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770A2058-5C87-EBAF-5D5D-9255DF906864}"/>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34678174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A0586F-EF1E-6338-114F-9460FD93313E}"/>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3" name="Footer Placeholder 2">
            <a:extLst>
              <a:ext uri="{FF2B5EF4-FFF2-40B4-BE49-F238E27FC236}">
                <a16:creationId xmlns:a16="http://schemas.microsoft.com/office/drawing/2014/main" id="{51425BA1-BB31-DA25-8261-7BAD3DB6016B}"/>
              </a:ext>
            </a:extLst>
          </p:cNvPr>
          <p:cNvSpPr>
            <a:spLocks noGrp="1"/>
          </p:cNvSpPr>
          <p:nvPr>
            <p:ph type="ftr" sz="quarter" idx="11"/>
          </p:nvPr>
        </p:nvSpPr>
        <p:spPr/>
        <p:txBody>
          <a:bodyPr/>
          <a:lstStyle/>
          <a:p>
            <a:endParaRPr lang="en-FI"/>
          </a:p>
        </p:txBody>
      </p:sp>
      <p:sp>
        <p:nvSpPr>
          <p:cNvPr id="4" name="Slide Number Placeholder 3">
            <a:extLst>
              <a:ext uri="{FF2B5EF4-FFF2-40B4-BE49-F238E27FC236}">
                <a16:creationId xmlns:a16="http://schemas.microsoft.com/office/drawing/2014/main" id="{45F4E78E-5EA3-D911-0C58-4430C471046D}"/>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35181551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EFFB5-3190-FBA1-A036-36AA2D8431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FI"/>
          </a:p>
        </p:txBody>
      </p:sp>
      <p:sp>
        <p:nvSpPr>
          <p:cNvPr id="3" name="Content Placeholder 2">
            <a:extLst>
              <a:ext uri="{FF2B5EF4-FFF2-40B4-BE49-F238E27FC236}">
                <a16:creationId xmlns:a16="http://schemas.microsoft.com/office/drawing/2014/main" id="{B4C66536-FEFA-2DDC-950A-CB1EDBA6E4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Text Placeholder 3">
            <a:extLst>
              <a:ext uri="{FF2B5EF4-FFF2-40B4-BE49-F238E27FC236}">
                <a16:creationId xmlns:a16="http://schemas.microsoft.com/office/drawing/2014/main" id="{3BFCBC54-76D5-2AFE-D74D-F0EB81FCB1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59D105-E8C2-2F29-AF98-5332B210B11A}"/>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6" name="Footer Placeholder 5">
            <a:extLst>
              <a:ext uri="{FF2B5EF4-FFF2-40B4-BE49-F238E27FC236}">
                <a16:creationId xmlns:a16="http://schemas.microsoft.com/office/drawing/2014/main" id="{A48D42B0-6A5A-281F-2CC8-5F1CAFC61CB2}"/>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8154D910-DA7D-3B7E-0A10-D3EFFB9E2433}"/>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1710857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46D06-60A7-02BD-CA62-8ADF86CD5F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FI"/>
          </a:p>
        </p:txBody>
      </p:sp>
      <p:sp>
        <p:nvSpPr>
          <p:cNvPr id="3" name="Picture Placeholder 2">
            <a:extLst>
              <a:ext uri="{FF2B5EF4-FFF2-40B4-BE49-F238E27FC236}">
                <a16:creationId xmlns:a16="http://schemas.microsoft.com/office/drawing/2014/main" id="{5E6A4750-8738-008E-5437-2E3CEE64DE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I"/>
          </a:p>
        </p:txBody>
      </p:sp>
      <p:sp>
        <p:nvSpPr>
          <p:cNvPr id="4" name="Text Placeholder 3">
            <a:extLst>
              <a:ext uri="{FF2B5EF4-FFF2-40B4-BE49-F238E27FC236}">
                <a16:creationId xmlns:a16="http://schemas.microsoft.com/office/drawing/2014/main" id="{AF3ECBF6-867B-CFCA-2D03-549FFE0C72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65F0AB-BACF-A6C6-7B1F-0046D9B129BB}"/>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6" name="Footer Placeholder 5">
            <a:extLst>
              <a:ext uri="{FF2B5EF4-FFF2-40B4-BE49-F238E27FC236}">
                <a16:creationId xmlns:a16="http://schemas.microsoft.com/office/drawing/2014/main" id="{901FFF5E-78BF-D72F-F654-50C87E95DD47}"/>
              </a:ext>
            </a:extLst>
          </p:cNvPr>
          <p:cNvSpPr>
            <a:spLocks noGrp="1"/>
          </p:cNvSpPr>
          <p:nvPr>
            <p:ph type="ftr" sz="quarter" idx="11"/>
          </p:nvPr>
        </p:nvSpPr>
        <p:spPr/>
        <p:txBody>
          <a:bodyPr/>
          <a:lstStyle/>
          <a:p>
            <a:endParaRPr lang="en-FI"/>
          </a:p>
        </p:txBody>
      </p:sp>
      <p:sp>
        <p:nvSpPr>
          <p:cNvPr id="7" name="Slide Number Placeholder 6">
            <a:extLst>
              <a:ext uri="{FF2B5EF4-FFF2-40B4-BE49-F238E27FC236}">
                <a16:creationId xmlns:a16="http://schemas.microsoft.com/office/drawing/2014/main" id="{663FDE53-3CCE-0E45-04BD-5702D083603F}"/>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7973248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936F6-D993-F1D0-181A-82682307D5BC}"/>
              </a:ext>
            </a:extLst>
          </p:cNvPr>
          <p:cNvSpPr>
            <a:spLocks noGrp="1"/>
          </p:cNvSpPr>
          <p:nvPr>
            <p:ph type="title"/>
          </p:nvPr>
        </p:nvSpPr>
        <p:spPr/>
        <p:txBody>
          <a:bodyPr/>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920A62CC-E661-9A44-DFB9-7943DD748F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8D5B6E68-7257-F161-7BC9-5E118C4DD91A}"/>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5" name="Footer Placeholder 4">
            <a:extLst>
              <a:ext uri="{FF2B5EF4-FFF2-40B4-BE49-F238E27FC236}">
                <a16:creationId xmlns:a16="http://schemas.microsoft.com/office/drawing/2014/main" id="{061491BF-9829-738C-AD91-8E4D4EBB83DD}"/>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2A1F6636-BCEF-C18E-89AC-FBE7A4FA4DA2}"/>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31552475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8BB85-4D57-B8A3-81AE-FDD407B3E0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FI"/>
          </a:p>
        </p:txBody>
      </p:sp>
      <p:sp>
        <p:nvSpPr>
          <p:cNvPr id="3" name="Vertical Text Placeholder 2">
            <a:extLst>
              <a:ext uri="{FF2B5EF4-FFF2-40B4-BE49-F238E27FC236}">
                <a16:creationId xmlns:a16="http://schemas.microsoft.com/office/drawing/2014/main" id="{AE780456-D6D5-BE95-F764-A0BC2F5316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C04B3BF0-C2A2-7A60-C33D-E47F96E2F0CD}"/>
              </a:ext>
            </a:extLst>
          </p:cNvPr>
          <p:cNvSpPr>
            <a:spLocks noGrp="1"/>
          </p:cNvSpPr>
          <p:nvPr>
            <p:ph type="dt" sz="half" idx="10"/>
          </p:nvPr>
        </p:nvSpPr>
        <p:spPr/>
        <p:txBody>
          <a:bodyPr/>
          <a:lstStyle/>
          <a:p>
            <a:fld id="{C466F7B6-80CC-48ED-816A-0ADB10EC154D}" type="datetimeFigureOut">
              <a:rPr lang="en-FI" smtClean="0"/>
              <a:t>05/26/2026</a:t>
            </a:fld>
            <a:endParaRPr lang="en-FI"/>
          </a:p>
        </p:txBody>
      </p:sp>
      <p:sp>
        <p:nvSpPr>
          <p:cNvPr id="5" name="Footer Placeholder 4">
            <a:extLst>
              <a:ext uri="{FF2B5EF4-FFF2-40B4-BE49-F238E27FC236}">
                <a16:creationId xmlns:a16="http://schemas.microsoft.com/office/drawing/2014/main" id="{39FCC0EC-F6A8-D740-9420-A13F20D4589D}"/>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3C7ADCBC-91F8-0153-ED11-D669502BF964}"/>
              </a:ext>
            </a:extLst>
          </p:cNvPr>
          <p:cNvSpPr>
            <a:spLocks noGrp="1"/>
          </p:cNvSpPr>
          <p:nvPr>
            <p:ph type="sldNum" sz="quarter" idx="12"/>
          </p:nvPr>
        </p:nvSpPr>
        <p:spPr/>
        <p:txBody>
          <a:bodyPr/>
          <a:lstStyle/>
          <a:p>
            <a:fld id="{A7E6C476-FCD2-495A-BC75-098530C984F6}" type="slidenum">
              <a:rPr lang="en-FI" smtClean="0"/>
              <a:t>‹#›</a:t>
            </a:fld>
            <a:endParaRPr lang="en-FI"/>
          </a:p>
        </p:txBody>
      </p:sp>
    </p:spTree>
    <p:extLst>
      <p:ext uri="{BB962C8B-B14F-4D97-AF65-F5344CB8AC3E}">
        <p14:creationId xmlns:p14="http://schemas.microsoft.com/office/powerpoint/2010/main" val="12345877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theme" Target="../theme/theme2.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theme" Target="../theme/theme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4.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gs>
            <a:gs pos="33000">
              <a:schemeClr val="tx1">
                <a:lumMod val="85000"/>
                <a:lumOff val="15000"/>
              </a:schemeClr>
            </a:gs>
            <a:gs pos="68000">
              <a:schemeClr val="tx1">
                <a:lumMod val="85000"/>
                <a:lumOff val="15000"/>
              </a:schemeClr>
            </a:gs>
            <a:gs pos="100000">
              <a:schemeClr val="tx1"/>
            </a:gs>
          </a:gsLst>
          <a:lin ang="5400000" scaled="1"/>
          <a:tileRect/>
        </a:gra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C2F2922-8EFE-4737-87D1-E5F6932343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612673F0-FF27-449B-B27B-617493DF74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211A037-5357-47FE-BF11-D6AE87542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85000"/>
                  </a:schemeClr>
                </a:solidFill>
                <a:latin typeface="Fira Sans" panose="020B0503050000020004" pitchFamily="34" charset="0"/>
              </a:defRPr>
            </a:lvl1pPr>
          </a:lstStyle>
          <a:p>
            <a:fld id="{760E350B-F978-487A-91E7-290F2F2B3500}" type="datetimeFigureOut">
              <a:rPr lang="fi-FI" smtClean="0"/>
              <a:pPr/>
              <a:t>26.5.2026</a:t>
            </a:fld>
            <a:endParaRPr lang="fi-FI"/>
          </a:p>
        </p:txBody>
      </p:sp>
      <p:sp>
        <p:nvSpPr>
          <p:cNvPr id="5" name="Alatunnisteen paikkamerkki 4">
            <a:extLst>
              <a:ext uri="{FF2B5EF4-FFF2-40B4-BE49-F238E27FC236}">
                <a16:creationId xmlns:a16="http://schemas.microsoft.com/office/drawing/2014/main" id="{32BCEDC7-F2B8-4FDE-AF33-CE785052B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ira Sans" panose="020B0503050000020004" pitchFamily="34" charset="0"/>
              </a:defRPr>
            </a:lvl1pPr>
          </a:lstStyle>
          <a:p>
            <a:r>
              <a:rPr lang="fi-FI">
                <a:solidFill>
                  <a:schemeClr val="bg1">
                    <a:lumMod val="85000"/>
                  </a:schemeClr>
                </a:solidFill>
              </a:rPr>
              <a:t>Afekta Technologies Ltd </a:t>
            </a:r>
            <a:r>
              <a:rPr lang="fi-FI">
                <a:solidFill>
                  <a:schemeClr val="bg1">
                    <a:lumMod val="85000"/>
                  </a:schemeClr>
                </a:solidFill>
                <a:cs typeface="Calibri" panose="020F0502020204030204" pitchFamily="34" charset="0"/>
              </a:rPr>
              <a:t>•</a:t>
            </a:r>
            <a:r>
              <a:rPr lang="fi-FI">
                <a:solidFill>
                  <a:schemeClr val="bg1">
                    <a:lumMod val="85000"/>
                  </a:schemeClr>
                </a:solidFill>
              </a:rPr>
              <a:t> </a:t>
            </a:r>
            <a:r>
              <a:rPr lang="fi-FI">
                <a:solidFill>
                  <a:srgbClr val="F39433"/>
                </a:solidFill>
              </a:rPr>
              <a:t>www.afekta.com</a:t>
            </a:r>
          </a:p>
        </p:txBody>
      </p:sp>
      <p:sp>
        <p:nvSpPr>
          <p:cNvPr id="6" name="Dian numeron paikkamerkki 5">
            <a:extLst>
              <a:ext uri="{FF2B5EF4-FFF2-40B4-BE49-F238E27FC236}">
                <a16:creationId xmlns:a16="http://schemas.microsoft.com/office/drawing/2014/main" id="{0D669F3A-B635-4482-8E9A-FC5E5325FF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85000"/>
                  </a:schemeClr>
                </a:solidFill>
                <a:latin typeface="Fira Sans" panose="020B0503050000020004" pitchFamily="34" charset="0"/>
              </a:defRPr>
            </a:lvl1pPr>
          </a:lstStyle>
          <a:p>
            <a:fld id="{C2910000-8DEF-4941-9F4A-DAD848B3258F}" type="slidenum">
              <a:rPr lang="fi-FI" smtClean="0"/>
              <a:pPr/>
              <a:t>‹#›</a:t>
            </a:fld>
            <a:endParaRPr lang="fi-FI"/>
          </a:p>
        </p:txBody>
      </p:sp>
      <p:sp>
        <p:nvSpPr>
          <p:cNvPr id="7" name="Suorakulmio 6">
            <a:extLst>
              <a:ext uri="{FF2B5EF4-FFF2-40B4-BE49-F238E27FC236}">
                <a16:creationId xmlns:a16="http://schemas.microsoft.com/office/drawing/2014/main" id="{18019962-2775-496F-B5A7-3583BB4E7069}"/>
              </a:ext>
            </a:extLst>
          </p:cNvPr>
          <p:cNvSpPr/>
          <p:nvPr userDrawn="1"/>
        </p:nvSpPr>
        <p:spPr>
          <a:xfrm>
            <a:off x="0"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Suorakulmio 7">
            <a:extLst>
              <a:ext uri="{FF2B5EF4-FFF2-40B4-BE49-F238E27FC236}">
                <a16:creationId xmlns:a16="http://schemas.microsoft.com/office/drawing/2014/main" id="{F7D696B9-C00D-4FD2-8FEC-A396F8C8C24F}"/>
              </a:ext>
            </a:extLst>
          </p:cNvPr>
          <p:cNvSpPr/>
          <p:nvPr userDrawn="1"/>
        </p:nvSpPr>
        <p:spPr>
          <a:xfrm>
            <a:off x="12063412" y="0"/>
            <a:ext cx="128588" cy="6858000"/>
          </a:xfrm>
          <a:prstGeom prst="rect">
            <a:avLst/>
          </a:prstGeom>
          <a:solidFill>
            <a:srgbClr val="F39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056342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3" r:id="rId4"/>
    <p:sldLayoutId id="2147483664" r:id="rId5"/>
    <p:sldLayoutId id="2147483665" r:id="rId6"/>
  </p:sldLayoutIdLst>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txStyles>
    <p:titleStyle>
      <a:lvl1pPr algn="l" defTabSz="914400" rtl="0" eaLnBrk="1" latinLnBrk="0" hangingPunct="1">
        <a:lnSpc>
          <a:spcPct val="90000"/>
        </a:lnSpc>
        <a:spcBef>
          <a:spcPct val="0"/>
        </a:spcBef>
        <a:buNone/>
        <a:defRPr sz="4000" kern="1200">
          <a:solidFill>
            <a:srgbClr val="F39433"/>
          </a:solidFill>
          <a:latin typeface="Fira Sans SemiBold" panose="020B0603050000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Fira Sans Medium" panose="020B06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i-FI"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440BC-9B28-4ACE-B7B8-D3C83187B980}" type="datetimeFigureOut">
              <a:rPr lang="fi-FI" smtClean="0"/>
              <a:t>26.5.2026</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2F644-756C-4530-A69F-A71AB7A98F48}" type="slidenum">
              <a:rPr lang="fi-FI" smtClean="0"/>
              <a:t>‹#›</a:t>
            </a:fld>
            <a:endParaRPr lang="fi-FI"/>
          </a:p>
        </p:txBody>
      </p:sp>
    </p:spTree>
    <p:extLst>
      <p:ext uri="{BB962C8B-B14F-4D97-AF65-F5344CB8AC3E}">
        <p14:creationId xmlns:p14="http://schemas.microsoft.com/office/powerpoint/2010/main" val="298186859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i-FI"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D45440BC-9B28-4ACE-B7B8-D3C83187B980}" type="datetimeFigureOut">
              <a:rPr lang="fi-FI" smtClean="0"/>
              <a:t>26.5.2026</a:t>
            </a:fld>
            <a:endParaRPr lang="fi-FI"/>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D052F644-756C-4530-A69F-A71AB7A98F48}" type="slidenum">
              <a:rPr lang="fi-FI" smtClean="0"/>
              <a:t>‹#›</a:t>
            </a:fld>
            <a:endParaRPr lang="fi-FI"/>
          </a:p>
        </p:txBody>
      </p:sp>
    </p:spTree>
    <p:extLst>
      <p:ext uri="{BB962C8B-B14F-4D97-AF65-F5344CB8AC3E}">
        <p14:creationId xmlns:p14="http://schemas.microsoft.com/office/powerpoint/2010/main" val="417531287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Lst>
  <p:txStyles>
    <p:titleStyle>
      <a:lvl1pPr algn="l" defTabSz="82296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fi-FI"/>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08E59C-ACBF-19EE-0696-EDBA1ED8A3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FI"/>
          </a:p>
        </p:txBody>
      </p:sp>
      <p:sp>
        <p:nvSpPr>
          <p:cNvPr id="3" name="Text Placeholder 2">
            <a:extLst>
              <a:ext uri="{FF2B5EF4-FFF2-40B4-BE49-F238E27FC236}">
                <a16:creationId xmlns:a16="http://schemas.microsoft.com/office/drawing/2014/main" id="{E733DB23-D058-13D7-17DC-1098B4E7AB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4" name="Date Placeholder 3">
            <a:extLst>
              <a:ext uri="{FF2B5EF4-FFF2-40B4-BE49-F238E27FC236}">
                <a16:creationId xmlns:a16="http://schemas.microsoft.com/office/drawing/2014/main" id="{5EBCCC92-2188-2C8A-6BD6-8CFA8467E4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466F7B6-80CC-48ED-816A-0ADB10EC154D}" type="datetimeFigureOut">
              <a:rPr lang="en-FI" smtClean="0"/>
              <a:t>05/26/2026</a:t>
            </a:fld>
            <a:endParaRPr lang="en-FI"/>
          </a:p>
        </p:txBody>
      </p:sp>
      <p:sp>
        <p:nvSpPr>
          <p:cNvPr id="5" name="Footer Placeholder 4">
            <a:extLst>
              <a:ext uri="{FF2B5EF4-FFF2-40B4-BE49-F238E27FC236}">
                <a16:creationId xmlns:a16="http://schemas.microsoft.com/office/drawing/2014/main" id="{F9DA22B3-2426-7202-7585-1CED8FF2AA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FI"/>
          </a:p>
        </p:txBody>
      </p:sp>
      <p:sp>
        <p:nvSpPr>
          <p:cNvPr id="6" name="Slide Number Placeholder 5">
            <a:extLst>
              <a:ext uri="{FF2B5EF4-FFF2-40B4-BE49-F238E27FC236}">
                <a16:creationId xmlns:a16="http://schemas.microsoft.com/office/drawing/2014/main" id="{3B550607-AB58-6621-254F-ABB6B858CD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E6C476-FCD2-495A-BC75-098530C984F6}" type="slidenum">
              <a:rPr lang="en-FI" smtClean="0"/>
              <a:t>‹#›</a:t>
            </a:fld>
            <a:endParaRPr lang="en-FI"/>
          </a:p>
        </p:txBody>
      </p:sp>
    </p:spTree>
    <p:extLst>
      <p:ext uri="{BB962C8B-B14F-4D97-AF65-F5344CB8AC3E}">
        <p14:creationId xmlns:p14="http://schemas.microsoft.com/office/powerpoint/2010/main" val="424665678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4.xml"/><Relationship Id="rId6" Type="http://schemas.openxmlformats.org/officeDocument/2006/relationships/image" Target="../media/image13.wmf"/><Relationship Id="rId5" Type="http://schemas.openxmlformats.org/officeDocument/2006/relationships/hyperlink" Target="https://pixabay.com/en/rye-bread-slice-loaf-dark-food-1132035/" TargetMode="External"/><Relationship Id="rId4" Type="http://schemas.microsoft.com/office/2007/relationships/hdphoto" Target="../media/hdphoto1.wdp"/><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hyperlink" Target="https://pxhere.com/es/photo/13566" TargetMode="External"/><Relationship Id="rId13" Type="http://schemas.openxmlformats.org/officeDocument/2006/relationships/image" Target="../media/image25.png"/><Relationship Id="rId18" Type="http://schemas.openxmlformats.org/officeDocument/2006/relationships/hyperlink" Target="https://zh.wikipedia.org/zh-tw/File:Benzoic_acid.svg" TargetMode="External"/><Relationship Id="rId3" Type="http://schemas.openxmlformats.org/officeDocument/2006/relationships/image" Target="../media/image19.png"/><Relationship Id="rId21" Type="http://schemas.openxmlformats.org/officeDocument/2006/relationships/image" Target="../media/image29.png"/><Relationship Id="rId7" Type="http://schemas.openxmlformats.org/officeDocument/2006/relationships/image" Target="../media/image22.jpeg"/><Relationship Id="rId12" Type="http://schemas.openxmlformats.org/officeDocument/2006/relationships/hyperlink" Target="https://fi.wikipedia.org/wiki/Ferulahappo" TargetMode="External"/><Relationship Id="rId17" Type="http://schemas.openxmlformats.org/officeDocument/2006/relationships/image" Target="../media/image27.png"/><Relationship Id="rId2" Type="http://schemas.openxmlformats.org/officeDocument/2006/relationships/notesSlide" Target="../notesSlides/notesSlide1.xml"/><Relationship Id="rId16" Type="http://schemas.openxmlformats.org/officeDocument/2006/relationships/hyperlink" Target="https://commons.wikimedia.org/wiki/File:3-(3-hydroxyphenyl)propionic_acid.svg" TargetMode="External"/><Relationship Id="rId20" Type="http://schemas.openxmlformats.org/officeDocument/2006/relationships/hyperlink" Target="https://en.wikipedia.org/wiki/Hippuric_acid" TargetMode="External"/><Relationship Id="rId1" Type="http://schemas.openxmlformats.org/officeDocument/2006/relationships/slideLayout" Target="../slideLayouts/slideLayout30.xml"/><Relationship Id="rId6" Type="http://schemas.openxmlformats.org/officeDocument/2006/relationships/hyperlink" Target="https://en.wikipedia.org/wiki/Harvest" TargetMode="External"/><Relationship Id="rId11" Type="http://schemas.openxmlformats.org/officeDocument/2006/relationships/image" Target="../media/image24.png"/><Relationship Id="rId24" Type="http://schemas.openxmlformats.org/officeDocument/2006/relationships/hyperlink" Target="https://en.wikipedia.org/wiki/Economic_importance_of_bacteria" TargetMode="External"/><Relationship Id="rId5" Type="http://schemas.openxmlformats.org/officeDocument/2006/relationships/image" Target="../media/image21.jpeg"/><Relationship Id="rId15" Type="http://schemas.openxmlformats.org/officeDocument/2006/relationships/image" Target="../media/image26.png"/><Relationship Id="rId23" Type="http://schemas.openxmlformats.org/officeDocument/2006/relationships/image" Target="../media/image30.jpeg"/><Relationship Id="rId10" Type="http://schemas.openxmlformats.org/officeDocument/2006/relationships/hyperlink" Target="http://rigvedawiki.net/w/%ED%8E%98%EB%8B%90%EC%95%8C%EB%9D%BC%EB%8B%8C" TargetMode="External"/><Relationship Id="rId19" Type="http://schemas.openxmlformats.org/officeDocument/2006/relationships/image" Target="../media/image28.png"/><Relationship Id="rId4" Type="http://schemas.openxmlformats.org/officeDocument/2006/relationships/image" Target="../media/image20.png"/><Relationship Id="rId9" Type="http://schemas.openxmlformats.org/officeDocument/2006/relationships/image" Target="../media/image23.png"/><Relationship Id="rId14" Type="http://schemas.openxmlformats.org/officeDocument/2006/relationships/hyperlink" Target="https://commons.wikimedia.org/wiki/File:3-(4-hydroxyphenyl)propionic_acid_2.svg" TargetMode="External"/><Relationship Id="rId22" Type="http://schemas.openxmlformats.org/officeDocument/2006/relationships/hyperlink" Target="http://ark.gamepedia.com/Beer_Jar"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4.xml"/><Relationship Id="rId5" Type="http://schemas.openxmlformats.org/officeDocument/2006/relationships/image" Target="../media/image35.png"/><Relationship Id="rId4"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38.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hyperlink" Target="https://hanhinevalab.com/" TargetMode="External"/><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6.png"/><Relationship Id="rId16" Type="http://schemas.openxmlformats.org/officeDocument/2006/relationships/image" Target="../media/image58.png"/><Relationship Id="rId1" Type="http://schemas.openxmlformats.org/officeDocument/2006/relationships/slideLayout" Target="../slideLayouts/slideLayout61.xml"/><Relationship Id="rId6" Type="http://schemas.microsoft.com/office/2007/relationships/hdphoto" Target="../media/hdphoto3.wdp"/><Relationship Id="rId11" Type="http://schemas.openxmlformats.org/officeDocument/2006/relationships/image" Target="../media/image53.png"/><Relationship Id="rId5" Type="http://schemas.openxmlformats.org/officeDocument/2006/relationships/image" Target="../media/image48.png"/><Relationship Id="rId15" Type="http://schemas.openxmlformats.org/officeDocument/2006/relationships/image" Target="../media/image57.png"/><Relationship Id="rId10" Type="http://schemas.openxmlformats.org/officeDocument/2006/relationships/image" Target="../media/image52.jpg"/><Relationship Id="rId4" Type="http://schemas.openxmlformats.org/officeDocument/2006/relationships/image" Target="../media/image47.jpeg"/><Relationship Id="rId9" Type="http://schemas.openxmlformats.org/officeDocument/2006/relationships/image" Target="../media/image51.png"/><Relationship Id="rId14"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4F6C2-6B40-6557-31FC-036FF726B35C}"/>
              </a:ext>
            </a:extLst>
          </p:cNvPr>
          <p:cNvSpPr>
            <a:spLocks noGrp="1"/>
          </p:cNvSpPr>
          <p:nvPr>
            <p:ph type="ctrTitle"/>
          </p:nvPr>
        </p:nvSpPr>
        <p:spPr>
          <a:xfrm>
            <a:off x="1089061" y="2166106"/>
            <a:ext cx="9866271" cy="1844650"/>
          </a:xfrm>
        </p:spPr>
        <p:txBody>
          <a:bodyPr>
            <a:normAutofit fontScale="90000"/>
          </a:bodyPr>
          <a:lstStyle/>
          <a:p>
            <a:r>
              <a:rPr lang="en-US" dirty="0"/>
              <a:t>Metabolomics analytics in the study of the molecular fingerprint of gut microbiota</a:t>
            </a:r>
            <a:endParaRPr lang="fi-FI" dirty="0"/>
          </a:p>
        </p:txBody>
      </p:sp>
      <p:sp>
        <p:nvSpPr>
          <p:cNvPr id="3" name="Subtitle 2">
            <a:extLst>
              <a:ext uri="{FF2B5EF4-FFF2-40B4-BE49-F238E27FC236}">
                <a16:creationId xmlns:a16="http://schemas.microsoft.com/office/drawing/2014/main" id="{2BD6607C-C8E4-1A3F-598D-CA0D258035A1}"/>
              </a:ext>
            </a:extLst>
          </p:cNvPr>
          <p:cNvSpPr>
            <a:spLocks noGrp="1"/>
          </p:cNvSpPr>
          <p:nvPr>
            <p:ph type="subTitle" idx="1"/>
          </p:nvPr>
        </p:nvSpPr>
        <p:spPr/>
        <p:txBody>
          <a:bodyPr>
            <a:normAutofit fontScale="77500" lnSpcReduction="20000"/>
          </a:bodyPr>
          <a:lstStyle/>
          <a:p>
            <a:pPr algn="l"/>
            <a:r>
              <a:rPr lang="fi-FI" dirty="0" err="1"/>
              <a:t>HoloGen</a:t>
            </a:r>
            <a:r>
              <a:rPr lang="fi-FI" dirty="0"/>
              <a:t> symposium, </a:t>
            </a:r>
            <a:r>
              <a:rPr lang="fi-FI" dirty="0" err="1"/>
              <a:t>Copenhagen</a:t>
            </a:r>
            <a:r>
              <a:rPr lang="fi-FI" dirty="0"/>
              <a:t>, </a:t>
            </a:r>
            <a:r>
              <a:rPr lang="fi-FI" dirty="0" err="1"/>
              <a:t>May</a:t>
            </a:r>
            <a:r>
              <a:rPr lang="fi-FI" dirty="0"/>
              <a:t> 6th 2025</a:t>
            </a:r>
          </a:p>
          <a:p>
            <a:pPr algn="l"/>
            <a:endParaRPr lang="fi-FI" dirty="0"/>
          </a:p>
          <a:p>
            <a:pPr algn="l"/>
            <a:r>
              <a:rPr lang="fi-FI" dirty="0" err="1"/>
              <a:t>Prof</a:t>
            </a:r>
            <a:r>
              <a:rPr lang="fi-FI" dirty="0"/>
              <a:t> Kati Hanhineva, </a:t>
            </a:r>
            <a:r>
              <a:rPr lang="fi-FI" dirty="0" err="1"/>
              <a:t>Afekta</a:t>
            </a:r>
            <a:r>
              <a:rPr lang="fi-FI" dirty="0"/>
              <a:t> Technologies, </a:t>
            </a:r>
            <a:r>
              <a:rPr lang="fi-FI" dirty="0" err="1"/>
              <a:t>CoB</a:t>
            </a:r>
            <a:endParaRPr lang="fi-FI" dirty="0"/>
          </a:p>
          <a:p>
            <a:pPr algn="l"/>
            <a:r>
              <a:rPr lang="fi-FI" dirty="0"/>
              <a:t>Food Sciences </a:t>
            </a:r>
            <a:r>
              <a:rPr lang="fi-FI" dirty="0" err="1"/>
              <a:t>unit</a:t>
            </a:r>
            <a:r>
              <a:rPr lang="fi-FI" dirty="0"/>
              <a:t>, Department of Life Technologies, </a:t>
            </a:r>
            <a:r>
              <a:rPr lang="fi-FI" dirty="0" err="1"/>
              <a:t>University</a:t>
            </a:r>
            <a:r>
              <a:rPr lang="fi-FI" dirty="0"/>
              <a:t> of Turku</a:t>
            </a:r>
          </a:p>
          <a:p>
            <a:pPr algn="l"/>
            <a:r>
              <a:rPr lang="fi-FI" dirty="0" err="1"/>
              <a:t>Clinical</a:t>
            </a:r>
            <a:r>
              <a:rPr lang="fi-FI" dirty="0"/>
              <a:t> </a:t>
            </a:r>
            <a:r>
              <a:rPr lang="fi-FI" dirty="0" err="1"/>
              <a:t>Nutrition</a:t>
            </a:r>
            <a:r>
              <a:rPr lang="fi-FI" dirty="0"/>
              <a:t>, School of </a:t>
            </a:r>
            <a:r>
              <a:rPr lang="fi-FI" dirty="0" err="1"/>
              <a:t>Medicine</a:t>
            </a:r>
            <a:r>
              <a:rPr lang="fi-FI" dirty="0"/>
              <a:t>, </a:t>
            </a:r>
            <a:r>
              <a:rPr lang="fi-FI" dirty="0" err="1"/>
              <a:t>University</a:t>
            </a:r>
            <a:r>
              <a:rPr lang="fi-FI" dirty="0"/>
              <a:t> of Eastern Finland, Kuopio</a:t>
            </a:r>
          </a:p>
        </p:txBody>
      </p:sp>
    </p:spTree>
    <p:extLst>
      <p:ext uri="{BB962C8B-B14F-4D97-AF65-F5344CB8AC3E}">
        <p14:creationId xmlns:p14="http://schemas.microsoft.com/office/powerpoint/2010/main" val="1397720993"/>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027E9-C41C-4A4F-A0CF-ECB339777D5D}"/>
              </a:ext>
            </a:extLst>
          </p:cNvPr>
          <p:cNvSpPr>
            <a:spLocks noGrp="1"/>
          </p:cNvSpPr>
          <p:nvPr>
            <p:ph type="title"/>
          </p:nvPr>
        </p:nvSpPr>
        <p:spPr/>
        <p:txBody>
          <a:bodyPr/>
          <a:lstStyle/>
          <a:p>
            <a:r>
              <a:rPr lang="fi-FI" dirty="0"/>
              <a:t>Content</a:t>
            </a:r>
          </a:p>
        </p:txBody>
      </p:sp>
      <p:sp>
        <p:nvSpPr>
          <p:cNvPr id="3" name="Content Placeholder 2">
            <a:extLst>
              <a:ext uri="{FF2B5EF4-FFF2-40B4-BE49-F238E27FC236}">
                <a16:creationId xmlns:a16="http://schemas.microsoft.com/office/drawing/2014/main" id="{EE8E344D-915A-45EA-9CBE-EFAD23C23548}"/>
              </a:ext>
            </a:extLst>
          </p:cNvPr>
          <p:cNvSpPr>
            <a:spLocks noGrp="1"/>
          </p:cNvSpPr>
          <p:nvPr>
            <p:ph idx="1"/>
          </p:nvPr>
        </p:nvSpPr>
        <p:spPr>
          <a:xfrm>
            <a:off x="838200" y="1825625"/>
            <a:ext cx="7586609" cy="4351338"/>
          </a:xfrm>
        </p:spPr>
        <p:txBody>
          <a:bodyPr/>
          <a:lstStyle/>
          <a:p>
            <a:r>
              <a:rPr lang="fi-FI" dirty="0" err="1"/>
              <a:t>Introduction</a:t>
            </a:r>
            <a:r>
              <a:rPr lang="fi-FI" dirty="0"/>
              <a:t> to </a:t>
            </a:r>
            <a:r>
              <a:rPr lang="fi-FI" dirty="0" err="1"/>
              <a:t>metabolomics</a:t>
            </a:r>
            <a:endParaRPr lang="fi-FI" dirty="0"/>
          </a:p>
          <a:p>
            <a:r>
              <a:rPr lang="fi-FI" dirty="0"/>
              <a:t>Case </a:t>
            </a:r>
            <a:r>
              <a:rPr lang="fi-FI" dirty="0" err="1"/>
              <a:t>study</a:t>
            </a:r>
            <a:r>
              <a:rPr lang="fi-FI" dirty="0"/>
              <a:t> of </a:t>
            </a:r>
            <a:r>
              <a:rPr lang="fi-FI" dirty="0" err="1"/>
              <a:t>importance</a:t>
            </a:r>
            <a:r>
              <a:rPr lang="fi-FI" dirty="0"/>
              <a:t> of </a:t>
            </a:r>
            <a:r>
              <a:rPr lang="fi-FI" dirty="0" err="1"/>
              <a:t>gut</a:t>
            </a:r>
            <a:r>
              <a:rPr lang="fi-FI" dirty="0"/>
              <a:t> </a:t>
            </a:r>
            <a:r>
              <a:rPr lang="fi-FI" dirty="0" err="1"/>
              <a:t>microbiota-derived</a:t>
            </a:r>
            <a:r>
              <a:rPr lang="fi-FI" dirty="0"/>
              <a:t> metabolites</a:t>
            </a:r>
          </a:p>
          <a:p>
            <a:r>
              <a:rPr lang="fi-FI" dirty="0"/>
              <a:t>Preliminary data in </a:t>
            </a:r>
            <a:r>
              <a:rPr lang="fi-FI" dirty="0" err="1"/>
              <a:t>Hologenomics</a:t>
            </a:r>
            <a:r>
              <a:rPr lang="fi-FI" dirty="0"/>
              <a:t> </a:t>
            </a:r>
            <a:r>
              <a:rPr lang="fi-FI" dirty="0" err="1"/>
              <a:t>context</a:t>
            </a:r>
            <a:endParaRPr lang="fi-FI" dirty="0"/>
          </a:p>
          <a:p>
            <a:endParaRPr lang="fi-FI" dirty="0"/>
          </a:p>
        </p:txBody>
      </p:sp>
    </p:spTree>
    <p:extLst>
      <p:ext uri="{BB962C8B-B14F-4D97-AF65-F5344CB8AC3E}">
        <p14:creationId xmlns:p14="http://schemas.microsoft.com/office/powerpoint/2010/main" val="404431890"/>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Rectangle 721">
            <a:extLst>
              <a:ext uri="{FF2B5EF4-FFF2-40B4-BE49-F238E27FC236}">
                <a16:creationId xmlns:a16="http://schemas.microsoft.com/office/drawing/2014/main" id="{5034DCE4-CCAB-4FAD-B867-68B055F5BEDA}"/>
              </a:ext>
            </a:extLst>
          </p:cNvPr>
          <p:cNvSpPr/>
          <p:nvPr/>
        </p:nvSpPr>
        <p:spPr>
          <a:xfrm>
            <a:off x="0" y="3569396"/>
            <a:ext cx="6997654" cy="3286761"/>
          </a:xfrm>
          <a:prstGeom prst="rect">
            <a:avLst/>
          </a:prstGeom>
          <a:blipFill dpi="0" rotWithShape="1">
            <a:blip r:embed="rId2"/>
            <a:srcRect/>
            <a:stretch>
              <a:fillRect l="-1040"/>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363" name="Picture 362" descr="A picture containing piece, cake, slice, food&#10;&#10;Description automatically generated">
            <a:extLst>
              <a:ext uri="{FF2B5EF4-FFF2-40B4-BE49-F238E27FC236}">
                <a16:creationId xmlns:a16="http://schemas.microsoft.com/office/drawing/2014/main" id="{02ACECDB-A034-42E6-8005-231CE96BC3E5}"/>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608244" y="874731"/>
            <a:ext cx="2777371" cy="2083028"/>
          </a:xfrm>
          <a:prstGeom prst="rect">
            <a:avLst/>
          </a:prstGeom>
        </p:spPr>
      </p:pic>
      <p:sp>
        <p:nvSpPr>
          <p:cNvPr id="364" name="Isosceles Triangle 363">
            <a:extLst>
              <a:ext uri="{FF2B5EF4-FFF2-40B4-BE49-F238E27FC236}">
                <a16:creationId xmlns:a16="http://schemas.microsoft.com/office/drawing/2014/main" id="{0F9F2DCA-A793-47EA-8ED0-DB4D6723A0D5}"/>
              </a:ext>
            </a:extLst>
          </p:cNvPr>
          <p:cNvSpPr/>
          <p:nvPr/>
        </p:nvSpPr>
        <p:spPr>
          <a:xfrm flipV="1">
            <a:off x="6218032" y="2441869"/>
            <a:ext cx="5280432" cy="1446323"/>
          </a:xfrm>
          <a:prstGeom prst="triangle">
            <a:avLst/>
          </a:prstGeom>
          <a:gradFill flip="none" rotWithShape="1">
            <a:gsLst>
              <a:gs pos="80000">
                <a:srgbClr val="14AA3C">
                  <a:lumMod val="67000"/>
                </a:srgbClr>
              </a:gs>
              <a:gs pos="0">
                <a:srgbClr val="14AA3C">
                  <a:lumMod val="60000"/>
                  <a:lumOff val="40000"/>
                  <a:alpha val="0"/>
                </a:srgbClr>
              </a:gs>
            </a:gsLst>
            <a:lin ang="16200000" scaled="1"/>
            <a:tileRect/>
          </a:gradFill>
          <a:ln>
            <a:noFill/>
          </a:ln>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5" name="Title 1">
            <a:extLst>
              <a:ext uri="{FF2B5EF4-FFF2-40B4-BE49-F238E27FC236}">
                <a16:creationId xmlns:a16="http://schemas.microsoft.com/office/drawing/2014/main" id="{8CDCFC13-6037-4DA3-AA98-228278A2FCE1}"/>
              </a:ext>
            </a:extLst>
          </p:cNvPr>
          <p:cNvSpPr txBox="1">
            <a:spLocks/>
          </p:cNvSpPr>
          <p:nvPr/>
        </p:nvSpPr>
        <p:spPr>
          <a:xfrm>
            <a:off x="140181" y="313435"/>
            <a:ext cx="5693069" cy="1008064"/>
          </a:xfrm>
          <a:prstGeom prst="rect">
            <a:avLst/>
          </a:prstGeom>
        </p:spPr>
        <p:txBody>
          <a:bodyPr vert="horz" lIns="91440" tIns="45720" rIns="91440" bIns="45720" rtlCol="0" anchor="ctr">
            <a:normAutofit fontScale="97500"/>
          </a:bodyPr>
          <a:lstStyle>
            <a:lvl1pPr algn="l" defTabSz="1219170" rtl="0" eaLnBrk="1" latinLnBrk="0" hangingPunct="1">
              <a:spcBef>
                <a:spcPct val="0"/>
              </a:spcBef>
              <a:buNone/>
              <a:defRPr sz="5867" kern="1200">
                <a:solidFill>
                  <a:schemeClr val="tx1"/>
                </a:solidFill>
                <a:latin typeface="+mj-lt"/>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mj-cs"/>
              </a:rPr>
              <a:t>Metabolomics is a </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mj-cs"/>
              </a:rPr>
              <a:t>powerful</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mj-cs"/>
              </a:rPr>
              <a:t> </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mj-cs"/>
              </a:rPr>
              <a:t>tool</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mj-cs"/>
              </a:rPr>
              <a:t> in life </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mj-cs"/>
              </a:rPr>
              <a:t>sciences</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mj-cs"/>
              </a:rPr>
              <a:t> </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mj-cs"/>
              </a:rPr>
              <a:t>research</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mj-cs"/>
              </a:rPr>
              <a:t> </a:t>
            </a:r>
          </a:p>
        </p:txBody>
      </p:sp>
      <p:sp>
        <p:nvSpPr>
          <p:cNvPr id="366" name="Content Placeholder 2">
            <a:extLst>
              <a:ext uri="{FF2B5EF4-FFF2-40B4-BE49-F238E27FC236}">
                <a16:creationId xmlns:a16="http://schemas.microsoft.com/office/drawing/2014/main" id="{A9698AD9-4B96-4D0F-B0F6-94C8BFCB27F3}"/>
              </a:ext>
            </a:extLst>
          </p:cNvPr>
          <p:cNvSpPr txBox="1">
            <a:spLocks/>
          </p:cNvSpPr>
          <p:nvPr/>
        </p:nvSpPr>
        <p:spPr>
          <a:xfrm>
            <a:off x="370690" y="1571528"/>
            <a:ext cx="5896493" cy="2410600"/>
          </a:xfrm>
          <a:prstGeom prst="rect">
            <a:avLst/>
          </a:prstGeom>
        </p:spPr>
        <p:txBody>
          <a:bodyPr vert="horz" lIns="91440" tIns="45720" rIns="91440" bIns="45720" rtlCol="0">
            <a:noAutofit/>
          </a:bodyPr>
          <a:lst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457189" marR="0" lvl="0" indent="-457189" algn="l" defTabSz="1219170" rtl="0" eaLnBrk="1" fontAlgn="base" latinLnBrk="0" hangingPunct="1">
              <a:lnSpc>
                <a:spcPct val="100000"/>
              </a:lnSpc>
              <a:spcBef>
                <a:spcPct val="20000"/>
              </a:spcBef>
              <a:spcAft>
                <a:spcPct val="0"/>
              </a:spcAft>
              <a:buClr>
                <a:srgbClr val="2A3D9E"/>
              </a:buClr>
              <a:buSzTx/>
              <a:buFont typeface="Symbol" pitchFamily="18" charset="2"/>
              <a:buChar char="·"/>
              <a:tabLst/>
              <a:defRPr/>
            </a:pP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The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study</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of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all</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the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metabolites</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produced</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by</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cell</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tissue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or</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whole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organism</a:t>
            </a:r>
            <a:endPar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a:p>
            <a:pPr marL="457189" marR="0" lvl="0" indent="-457189" algn="l" defTabSz="1219170" rtl="0" eaLnBrk="1" fontAlgn="base" latinLnBrk="0" hangingPunct="1">
              <a:lnSpc>
                <a:spcPct val="100000"/>
              </a:lnSpc>
              <a:spcBef>
                <a:spcPct val="20000"/>
              </a:spcBef>
              <a:spcAft>
                <a:spcPct val="0"/>
              </a:spcAft>
              <a:buClr>
                <a:srgbClr val="2A3D9E"/>
              </a:buClr>
              <a:buSzTx/>
              <a:buFont typeface="Symbol" pitchFamily="18" charset="2"/>
              <a:buChar char="·"/>
              <a:tabLst/>
              <a:defRPr/>
            </a:pP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In food science and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nutrition</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it is a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tool</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to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study</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the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metabolite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composition of </a:t>
            </a:r>
            <a:r>
              <a:rPr kumimoji="0" lang="fi-FI" sz="1800" b="1" i="0" u="none" strike="noStrike" kern="0" cap="none" spc="0" normalizeH="0" baseline="0" noProof="0" dirty="0" err="1">
                <a:ln>
                  <a:noFill/>
                </a:ln>
                <a:solidFill>
                  <a:sysClr val="windowText" lastClr="000000"/>
                </a:solidFill>
                <a:effectLst/>
                <a:uLnTx/>
                <a:uFillTx/>
                <a:latin typeface="Arial" panose="020B0604020202020204"/>
                <a:ea typeface="+mn-ea"/>
                <a:cs typeface="+mn-cs"/>
              </a:rPr>
              <a:t>foods</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or</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the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impact</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of </a:t>
            </a:r>
            <a:r>
              <a:rPr kumimoji="0" lang="fi-FI" sz="1800" b="1" i="0" u="none" strike="noStrike" kern="0" cap="none" spc="0" normalizeH="0" baseline="0" noProof="0" dirty="0" err="1">
                <a:ln>
                  <a:noFill/>
                </a:ln>
                <a:solidFill>
                  <a:sysClr val="windowText" lastClr="000000"/>
                </a:solidFill>
                <a:effectLst/>
                <a:uLnTx/>
                <a:uFillTx/>
                <a:latin typeface="Arial" panose="020B0604020202020204"/>
                <a:ea typeface="+mn-ea"/>
                <a:cs typeface="+mn-cs"/>
              </a:rPr>
              <a:t>nutrition</a:t>
            </a:r>
            <a:r>
              <a:rPr kumimoji="0" lang="fi-FI" sz="1800" b="1"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on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our</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metabolism</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including</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the</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metabolic</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0" i="0" u="none" strike="noStrike" kern="0" cap="none" spc="0" normalizeH="0" baseline="0" noProof="0" dirty="0" err="1">
                <a:ln>
                  <a:noFill/>
                </a:ln>
                <a:solidFill>
                  <a:sysClr val="windowText" lastClr="000000"/>
                </a:solidFill>
                <a:effectLst/>
                <a:uLnTx/>
                <a:uFillTx/>
                <a:latin typeface="Arial" panose="020B0604020202020204"/>
                <a:ea typeface="+mn-ea"/>
                <a:cs typeface="+mn-cs"/>
              </a:rPr>
              <a:t>effect</a:t>
            </a:r>
            <a:r>
              <a:rPr kumimoji="0" lang="fi-FI" sz="1800" b="0" i="0" u="none" strike="noStrike" kern="0" cap="none" spc="0" normalizeH="0" baseline="0" noProof="0" dirty="0">
                <a:ln>
                  <a:noFill/>
                </a:ln>
                <a:solidFill>
                  <a:sysClr val="windowText" lastClr="000000"/>
                </a:solidFill>
                <a:effectLst/>
                <a:uLnTx/>
                <a:uFillTx/>
                <a:latin typeface="Arial" panose="020B0604020202020204"/>
                <a:ea typeface="+mn-ea"/>
                <a:cs typeface="+mn-cs"/>
              </a:rPr>
              <a:t> of </a:t>
            </a:r>
            <a:r>
              <a:rPr kumimoji="0" lang="fi-FI" sz="1800" b="1" i="0" u="none" strike="noStrike" kern="0" cap="none" spc="0" normalizeH="0" baseline="0" noProof="0" dirty="0" err="1">
                <a:ln>
                  <a:noFill/>
                </a:ln>
                <a:solidFill>
                  <a:sysClr val="windowText" lastClr="000000"/>
                </a:solidFill>
                <a:effectLst/>
                <a:uLnTx/>
                <a:uFillTx/>
                <a:latin typeface="Arial" panose="020B0604020202020204"/>
                <a:ea typeface="+mn-ea"/>
                <a:cs typeface="+mn-cs"/>
              </a:rPr>
              <a:t>gut</a:t>
            </a:r>
            <a:r>
              <a:rPr kumimoji="0" lang="fi-FI" sz="1800" b="1" i="0" u="none" strike="noStrike" kern="0" cap="none" spc="0" normalizeH="0" baseline="0" noProof="0" dirty="0">
                <a:ln>
                  <a:noFill/>
                </a:ln>
                <a:solidFill>
                  <a:sysClr val="windowText" lastClr="000000"/>
                </a:solidFill>
                <a:effectLst/>
                <a:uLnTx/>
                <a:uFillTx/>
                <a:latin typeface="Arial" panose="020B0604020202020204"/>
                <a:ea typeface="+mn-ea"/>
                <a:cs typeface="+mn-cs"/>
              </a:rPr>
              <a:t> </a:t>
            </a:r>
            <a:r>
              <a:rPr kumimoji="0" lang="fi-FI" sz="1800" b="1" i="0" u="none" strike="noStrike" kern="0" cap="none" spc="0" normalizeH="0" baseline="0" noProof="0" dirty="0" err="1">
                <a:ln>
                  <a:noFill/>
                </a:ln>
                <a:solidFill>
                  <a:sysClr val="windowText" lastClr="000000"/>
                </a:solidFill>
                <a:effectLst/>
                <a:uLnTx/>
                <a:uFillTx/>
                <a:latin typeface="Arial" panose="020B0604020202020204"/>
                <a:ea typeface="+mn-ea"/>
                <a:cs typeface="+mn-cs"/>
              </a:rPr>
              <a:t>microbiota</a:t>
            </a:r>
            <a:endParaRPr kumimoji="0" lang="fi-FI" sz="1800" b="1"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a:p>
            <a:pPr marL="457189" marR="0" lvl="0" indent="-457189" algn="l" defTabSz="1219170" rtl="0" eaLnBrk="1" fontAlgn="auto" latinLnBrk="0" hangingPunct="1">
              <a:lnSpc>
                <a:spcPct val="100000"/>
              </a:lnSpc>
              <a:spcBef>
                <a:spcPct val="20000"/>
              </a:spcBef>
              <a:spcAft>
                <a:spcPts val="0"/>
              </a:spcAft>
              <a:buClrTx/>
              <a:buSzTx/>
              <a:buFont typeface="Arial" pitchFamily="34" charset="0"/>
              <a:buChar char="•"/>
              <a:tabLst/>
              <a:defRPr/>
            </a:pPr>
            <a:endParaRPr kumimoji="0" lang="fi-FI" sz="1800" b="0" i="0" u="none" strike="noStrike" kern="1200" cap="none" spc="0" normalizeH="0" baseline="0" noProof="0" dirty="0">
              <a:ln>
                <a:noFill/>
              </a:ln>
              <a:solidFill>
                <a:srgbClr val="00B0F0"/>
              </a:solidFill>
              <a:effectLst/>
              <a:uLnTx/>
              <a:uFillTx/>
              <a:latin typeface="Arial" panose="020B0604020202020204"/>
              <a:ea typeface="+mn-ea"/>
              <a:cs typeface="+mn-cs"/>
            </a:endParaRPr>
          </a:p>
        </p:txBody>
      </p:sp>
      <p:grpSp>
        <p:nvGrpSpPr>
          <p:cNvPr id="367" name="Group 4">
            <a:extLst>
              <a:ext uri="{FF2B5EF4-FFF2-40B4-BE49-F238E27FC236}">
                <a16:creationId xmlns:a16="http://schemas.microsoft.com/office/drawing/2014/main" id="{73757EA3-3371-4CEE-A4B7-9D01C0614C7F}"/>
              </a:ext>
            </a:extLst>
          </p:cNvPr>
          <p:cNvGrpSpPr>
            <a:grpSpLocks noChangeAspect="1"/>
          </p:cNvGrpSpPr>
          <p:nvPr/>
        </p:nvGrpSpPr>
        <p:grpSpPr bwMode="auto">
          <a:xfrm>
            <a:off x="9939090" y="791317"/>
            <a:ext cx="1287780" cy="520066"/>
            <a:chOff x="3424" y="257"/>
            <a:chExt cx="676" cy="273"/>
          </a:xfrm>
        </p:grpSpPr>
        <p:sp>
          <p:nvSpPr>
            <p:cNvPr id="368" name="AutoShape 3">
              <a:extLst>
                <a:ext uri="{FF2B5EF4-FFF2-40B4-BE49-F238E27FC236}">
                  <a16:creationId xmlns:a16="http://schemas.microsoft.com/office/drawing/2014/main" id="{BC1D127F-EAAF-4C22-A8F4-F33CFDA5914B}"/>
                </a:ext>
              </a:extLst>
            </p:cNvPr>
            <p:cNvSpPr>
              <a:spLocks noChangeAspect="1" noChangeArrowheads="1" noTextEdit="1"/>
            </p:cNvSpPr>
            <p:nvPr/>
          </p:nvSpPr>
          <p:spPr bwMode="auto">
            <a:xfrm>
              <a:off x="3424" y="257"/>
              <a:ext cx="676"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69" name="Rectangle 5">
              <a:extLst>
                <a:ext uri="{FF2B5EF4-FFF2-40B4-BE49-F238E27FC236}">
                  <a16:creationId xmlns:a16="http://schemas.microsoft.com/office/drawing/2014/main" id="{C0601028-124C-4405-958D-330594382AF8}"/>
                </a:ext>
              </a:extLst>
            </p:cNvPr>
            <p:cNvSpPr>
              <a:spLocks noChangeArrowheads="1"/>
            </p:cNvSpPr>
            <p:nvPr/>
          </p:nvSpPr>
          <p:spPr bwMode="auto">
            <a:xfrm>
              <a:off x="3454" y="392"/>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0" name="Rectangle 6">
              <a:extLst>
                <a:ext uri="{FF2B5EF4-FFF2-40B4-BE49-F238E27FC236}">
                  <a16:creationId xmlns:a16="http://schemas.microsoft.com/office/drawing/2014/main" id="{DA3D1029-EA04-4A39-B82D-26EE5DA5D79D}"/>
                </a:ext>
              </a:extLst>
            </p:cNvPr>
            <p:cNvSpPr>
              <a:spLocks noChangeArrowheads="1"/>
            </p:cNvSpPr>
            <p:nvPr/>
          </p:nvSpPr>
          <p:spPr bwMode="auto">
            <a:xfrm>
              <a:off x="3773" y="290"/>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1" name="Rectangle 7">
              <a:extLst>
                <a:ext uri="{FF2B5EF4-FFF2-40B4-BE49-F238E27FC236}">
                  <a16:creationId xmlns:a16="http://schemas.microsoft.com/office/drawing/2014/main" id="{661F4FE9-CACB-4189-8CBF-23735BBEC9DF}"/>
                </a:ext>
              </a:extLst>
            </p:cNvPr>
            <p:cNvSpPr>
              <a:spLocks noChangeArrowheads="1"/>
            </p:cNvSpPr>
            <p:nvPr/>
          </p:nvSpPr>
          <p:spPr bwMode="auto">
            <a:xfrm>
              <a:off x="3732" y="482"/>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2" name="Rectangle 8">
              <a:extLst>
                <a:ext uri="{FF2B5EF4-FFF2-40B4-BE49-F238E27FC236}">
                  <a16:creationId xmlns:a16="http://schemas.microsoft.com/office/drawing/2014/main" id="{1C13FA7C-941A-4C5E-AE99-4F5E50861C65}"/>
                </a:ext>
              </a:extLst>
            </p:cNvPr>
            <p:cNvSpPr>
              <a:spLocks noChangeArrowheads="1"/>
            </p:cNvSpPr>
            <p:nvPr/>
          </p:nvSpPr>
          <p:spPr bwMode="auto">
            <a:xfrm>
              <a:off x="3702" y="482"/>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3" name="Rectangle 9">
              <a:extLst>
                <a:ext uri="{FF2B5EF4-FFF2-40B4-BE49-F238E27FC236}">
                  <a16:creationId xmlns:a16="http://schemas.microsoft.com/office/drawing/2014/main" id="{BD15063F-877E-4A7E-9B88-A524843BBF27}"/>
                </a:ext>
              </a:extLst>
            </p:cNvPr>
            <p:cNvSpPr>
              <a:spLocks noChangeArrowheads="1"/>
            </p:cNvSpPr>
            <p:nvPr/>
          </p:nvSpPr>
          <p:spPr bwMode="auto">
            <a:xfrm>
              <a:off x="4037" y="36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4" name="Rectangle 10">
              <a:extLst>
                <a:ext uri="{FF2B5EF4-FFF2-40B4-BE49-F238E27FC236}">
                  <a16:creationId xmlns:a16="http://schemas.microsoft.com/office/drawing/2014/main" id="{F7BA465A-8E4B-45F3-B0F8-FFABC5F535E9}"/>
                </a:ext>
              </a:extLst>
            </p:cNvPr>
            <p:cNvSpPr>
              <a:spLocks noChangeArrowheads="1"/>
            </p:cNvSpPr>
            <p:nvPr/>
          </p:nvSpPr>
          <p:spPr bwMode="auto">
            <a:xfrm>
              <a:off x="4070" y="36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5" name="Rectangle 11">
              <a:extLst>
                <a:ext uri="{FF2B5EF4-FFF2-40B4-BE49-F238E27FC236}">
                  <a16:creationId xmlns:a16="http://schemas.microsoft.com/office/drawing/2014/main" id="{530C55E6-2EAE-48BE-A4B1-517EF82DC1AE}"/>
                </a:ext>
              </a:extLst>
            </p:cNvPr>
            <p:cNvSpPr>
              <a:spLocks noChangeArrowheads="1"/>
            </p:cNvSpPr>
            <p:nvPr/>
          </p:nvSpPr>
          <p:spPr bwMode="auto">
            <a:xfrm>
              <a:off x="3989" y="257"/>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6" name="Rectangle 12">
              <a:extLst>
                <a:ext uri="{FF2B5EF4-FFF2-40B4-BE49-F238E27FC236}">
                  <a16:creationId xmlns:a16="http://schemas.microsoft.com/office/drawing/2014/main" id="{F942ED04-533B-41D5-951B-F0302E01AC67}"/>
                </a:ext>
              </a:extLst>
            </p:cNvPr>
            <p:cNvSpPr>
              <a:spLocks noChangeArrowheads="1"/>
            </p:cNvSpPr>
            <p:nvPr/>
          </p:nvSpPr>
          <p:spPr bwMode="auto">
            <a:xfrm>
              <a:off x="3453" y="27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7" name="Rectangle 13">
              <a:extLst>
                <a:ext uri="{FF2B5EF4-FFF2-40B4-BE49-F238E27FC236}">
                  <a16:creationId xmlns:a16="http://schemas.microsoft.com/office/drawing/2014/main" id="{2DF65DC9-0CCA-4441-AD98-9FD189B675E4}"/>
                </a:ext>
              </a:extLst>
            </p:cNvPr>
            <p:cNvSpPr>
              <a:spLocks noChangeArrowheads="1"/>
            </p:cNvSpPr>
            <p:nvPr/>
          </p:nvSpPr>
          <p:spPr bwMode="auto">
            <a:xfrm>
              <a:off x="3424" y="27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 name="Line 14">
              <a:extLst>
                <a:ext uri="{FF2B5EF4-FFF2-40B4-BE49-F238E27FC236}">
                  <a16:creationId xmlns:a16="http://schemas.microsoft.com/office/drawing/2014/main" id="{2F138031-AE56-476E-B643-4AE48FDCEA0E}"/>
                </a:ext>
              </a:extLst>
            </p:cNvPr>
            <p:cNvSpPr>
              <a:spLocks noChangeShapeType="1"/>
            </p:cNvSpPr>
            <p:nvPr/>
          </p:nvSpPr>
          <p:spPr bwMode="auto">
            <a:xfrm flipV="1">
              <a:off x="3471" y="436"/>
              <a:ext cx="0" cy="3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79" name="Line 15">
              <a:extLst>
                <a:ext uri="{FF2B5EF4-FFF2-40B4-BE49-F238E27FC236}">
                  <a16:creationId xmlns:a16="http://schemas.microsoft.com/office/drawing/2014/main" id="{BF7834BA-3703-4073-BC4C-AA5CABAE613F}"/>
                </a:ext>
              </a:extLst>
            </p:cNvPr>
            <p:cNvSpPr>
              <a:spLocks noChangeShapeType="1"/>
            </p:cNvSpPr>
            <p:nvPr/>
          </p:nvSpPr>
          <p:spPr bwMode="auto">
            <a:xfrm flipV="1">
              <a:off x="3491" y="385"/>
              <a:ext cx="30" cy="1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0" name="Line 16">
              <a:extLst>
                <a:ext uri="{FF2B5EF4-FFF2-40B4-BE49-F238E27FC236}">
                  <a16:creationId xmlns:a16="http://schemas.microsoft.com/office/drawing/2014/main" id="{EC8A7F7B-8C4F-4167-8E12-CD5A40829DF9}"/>
                </a:ext>
              </a:extLst>
            </p:cNvPr>
            <p:cNvSpPr>
              <a:spLocks noChangeShapeType="1"/>
            </p:cNvSpPr>
            <p:nvPr/>
          </p:nvSpPr>
          <p:spPr bwMode="auto">
            <a:xfrm flipV="1">
              <a:off x="3521" y="327"/>
              <a:ext cx="0" cy="5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1" name="Line 17">
              <a:extLst>
                <a:ext uri="{FF2B5EF4-FFF2-40B4-BE49-F238E27FC236}">
                  <a16:creationId xmlns:a16="http://schemas.microsoft.com/office/drawing/2014/main" id="{99DFD96E-4C2D-4211-A2CA-18C03353804A}"/>
                </a:ext>
              </a:extLst>
            </p:cNvPr>
            <p:cNvSpPr>
              <a:spLocks noChangeShapeType="1"/>
            </p:cNvSpPr>
            <p:nvPr/>
          </p:nvSpPr>
          <p:spPr bwMode="auto">
            <a:xfrm flipV="1">
              <a:off x="3532" y="332"/>
              <a:ext cx="0" cy="4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2" name="Line 18">
              <a:extLst>
                <a:ext uri="{FF2B5EF4-FFF2-40B4-BE49-F238E27FC236}">
                  <a16:creationId xmlns:a16="http://schemas.microsoft.com/office/drawing/2014/main" id="{502AC06E-86AC-487F-ADA3-C4CA7C6BD2BC}"/>
                </a:ext>
              </a:extLst>
            </p:cNvPr>
            <p:cNvSpPr>
              <a:spLocks noChangeShapeType="1"/>
            </p:cNvSpPr>
            <p:nvPr/>
          </p:nvSpPr>
          <p:spPr bwMode="auto">
            <a:xfrm>
              <a:off x="3521" y="385"/>
              <a:ext cx="51"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3" name="Line 19">
              <a:extLst>
                <a:ext uri="{FF2B5EF4-FFF2-40B4-BE49-F238E27FC236}">
                  <a16:creationId xmlns:a16="http://schemas.microsoft.com/office/drawing/2014/main" id="{4203B0F3-8766-4AEF-A013-0C4B7755FECD}"/>
                </a:ext>
              </a:extLst>
            </p:cNvPr>
            <p:cNvSpPr>
              <a:spLocks noChangeShapeType="1"/>
            </p:cNvSpPr>
            <p:nvPr/>
          </p:nvSpPr>
          <p:spPr bwMode="auto">
            <a:xfrm flipV="1">
              <a:off x="3521" y="297"/>
              <a:ext cx="51"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4" name="Line 20">
              <a:extLst>
                <a:ext uri="{FF2B5EF4-FFF2-40B4-BE49-F238E27FC236}">
                  <a16:creationId xmlns:a16="http://schemas.microsoft.com/office/drawing/2014/main" id="{2AB312B4-D95E-446B-81E3-B263CA129EF0}"/>
                </a:ext>
              </a:extLst>
            </p:cNvPr>
            <p:cNvSpPr>
              <a:spLocks noChangeShapeType="1"/>
            </p:cNvSpPr>
            <p:nvPr/>
          </p:nvSpPr>
          <p:spPr bwMode="auto">
            <a:xfrm flipH="1" flipV="1">
              <a:off x="3490" y="309"/>
              <a:ext cx="31" cy="1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5" name="Line 21">
              <a:extLst>
                <a:ext uri="{FF2B5EF4-FFF2-40B4-BE49-F238E27FC236}">
                  <a16:creationId xmlns:a16="http://schemas.microsoft.com/office/drawing/2014/main" id="{EE9A45A2-2E2F-478C-BC49-E689338E70BD}"/>
                </a:ext>
              </a:extLst>
            </p:cNvPr>
            <p:cNvSpPr>
              <a:spLocks noChangeShapeType="1"/>
            </p:cNvSpPr>
            <p:nvPr/>
          </p:nvSpPr>
          <p:spPr bwMode="auto">
            <a:xfrm>
              <a:off x="3572" y="297"/>
              <a:ext cx="51"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6" name="Line 22">
              <a:extLst>
                <a:ext uri="{FF2B5EF4-FFF2-40B4-BE49-F238E27FC236}">
                  <a16:creationId xmlns:a16="http://schemas.microsoft.com/office/drawing/2014/main" id="{04E5E6F3-AE15-439B-8E5C-455B6223CB64}"/>
                </a:ext>
              </a:extLst>
            </p:cNvPr>
            <p:cNvSpPr>
              <a:spLocks noChangeShapeType="1"/>
            </p:cNvSpPr>
            <p:nvPr/>
          </p:nvSpPr>
          <p:spPr bwMode="auto">
            <a:xfrm>
              <a:off x="3571" y="309"/>
              <a:ext cx="43" cy="2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7" name="Line 23">
              <a:extLst>
                <a:ext uri="{FF2B5EF4-FFF2-40B4-BE49-F238E27FC236}">
                  <a16:creationId xmlns:a16="http://schemas.microsoft.com/office/drawing/2014/main" id="{C5D7BEA2-C202-4424-A056-251D94C0AF59}"/>
                </a:ext>
              </a:extLst>
            </p:cNvPr>
            <p:cNvSpPr>
              <a:spLocks noChangeShapeType="1"/>
            </p:cNvSpPr>
            <p:nvPr/>
          </p:nvSpPr>
          <p:spPr bwMode="auto">
            <a:xfrm>
              <a:off x="3623" y="326"/>
              <a:ext cx="0" cy="5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8" name="Line 24">
              <a:extLst>
                <a:ext uri="{FF2B5EF4-FFF2-40B4-BE49-F238E27FC236}">
                  <a16:creationId xmlns:a16="http://schemas.microsoft.com/office/drawing/2014/main" id="{7C2291E2-18C6-49BF-8B85-830789A138AD}"/>
                </a:ext>
              </a:extLst>
            </p:cNvPr>
            <p:cNvSpPr>
              <a:spLocks noChangeShapeType="1"/>
            </p:cNvSpPr>
            <p:nvPr/>
          </p:nvSpPr>
          <p:spPr bwMode="auto">
            <a:xfrm flipH="1">
              <a:off x="3572" y="385"/>
              <a:ext cx="51"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9" name="Line 25">
              <a:extLst>
                <a:ext uri="{FF2B5EF4-FFF2-40B4-BE49-F238E27FC236}">
                  <a16:creationId xmlns:a16="http://schemas.microsoft.com/office/drawing/2014/main" id="{3F1AC075-B65F-4154-AFDF-E7C94282F8D5}"/>
                </a:ext>
              </a:extLst>
            </p:cNvPr>
            <p:cNvSpPr>
              <a:spLocks noChangeShapeType="1"/>
            </p:cNvSpPr>
            <p:nvPr/>
          </p:nvSpPr>
          <p:spPr bwMode="auto">
            <a:xfrm flipH="1">
              <a:off x="3571" y="378"/>
              <a:ext cx="43" cy="2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0" name="Line 26">
              <a:extLst>
                <a:ext uri="{FF2B5EF4-FFF2-40B4-BE49-F238E27FC236}">
                  <a16:creationId xmlns:a16="http://schemas.microsoft.com/office/drawing/2014/main" id="{B2D99A88-19A0-4A3D-9E64-5E33D9AE5CE8}"/>
                </a:ext>
              </a:extLst>
            </p:cNvPr>
            <p:cNvSpPr>
              <a:spLocks noChangeShapeType="1"/>
            </p:cNvSpPr>
            <p:nvPr/>
          </p:nvSpPr>
          <p:spPr bwMode="auto">
            <a:xfrm>
              <a:off x="3623" y="385"/>
              <a:ext cx="52"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1" name="Line 27">
              <a:extLst>
                <a:ext uri="{FF2B5EF4-FFF2-40B4-BE49-F238E27FC236}">
                  <a16:creationId xmlns:a16="http://schemas.microsoft.com/office/drawing/2014/main" id="{0AA5FBFF-0D52-4302-93D2-F45F99337A44}"/>
                </a:ext>
              </a:extLst>
            </p:cNvPr>
            <p:cNvSpPr>
              <a:spLocks noChangeShapeType="1"/>
            </p:cNvSpPr>
            <p:nvPr/>
          </p:nvSpPr>
          <p:spPr bwMode="auto">
            <a:xfrm flipV="1">
              <a:off x="3675" y="385"/>
              <a:ext cx="51"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2" name="Line 28">
              <a:extLst>
                <a:ext uri="{FF2B5EF4-FFF2-40B4-BE49-F238E27FC236}">
                  <a16:creationId xmlns:a16="http://schemas.microsoft.com/office/drawing/2014/main" id="{0ADCC653-2393-4D54-9FCF-0D26C8A69C07}"/>
                </a:ext>
              </a:extLst>
            </p:cNvPr>
            <p:cNvSpPr>
              <a:spLocks noChangeShapeType="1"/>
            </p:cNvSpPr>
            <p:nvPr/>
          </p:nvSpPr>
          <p:spPr bwMode="auto">
            <a:xfrm flipV="1">
              <a:off x="3726" y="326"/>
              <a:ext cx="6" cy="5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3" name="Line 29">
              <a:extLst>
                <a:ext uri="{FF2B5EF4-FFF2-40B4-BE49-F238E27FC236}">
                  <a16:creationId xmlns:a16="http://schemas.microsoft.com/office/drawing/2014/main" id="{78C87EFE-D55A-4013-A26E-9AA808A35360}"/>
                </a:ext>
              </a:extLst>
            </p:cNvPr>
            <p:cNvSpPr>
              <a:spLocks noChangeShapeType="1"/>
            </p:cNvSpPr>
            <p:nvPr/>
          </p:nvSpPr>
          <p:spPr bwMode="auto">
            <a:xfrm>
              <a:off x="3726" y="385"/>
              <a:ext cx="54" cy="2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4" name="Line 30">
              <a:extLst>
                <a:ext uri="{FF2B5EF4-FFF2-40B4-BE49-F238E27FC236}">
                  <a16:creationId xmlns:a16="http://schemas.microsoft.com/office/drawing/2014/main" id="{EC94A57D-4FC9-458F-9EC2-17DB067EBDBD}"/>
                </a:ext>
              </a:extLst>
            </p:cNvPr>
            <p:cNvSpPr>
              <a:spLocks noChangeShapeType="1"/>
            </p:cNvSpPr>
            <p:nvPr/>
          </p:nvSpPr>
          <p:spPr bwMode="auto">
            <a:xfrm flipV="1">
              <a:off x="3732" y="318"/>
              <a:ext cx="37" cy="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5" name="Line 31">
              <a:extLst>
                <a:ext uri="{FF2B5EF4-FFF2-40B4-BE49-F238E27FC236}">
                  <a16:creationId xmlns:a16="http://schemas.microsoft.com/office/drawing/2014/main" id="{C7319DD1-C95C-4FC1-B51A-800174050337}"/>
                </a:ext>
              </a:extLst>
            </p:cNvPr>
            <p:cNvSpPr>
              <a:spLocks noChangeShapeType="1"/>
            </p:cNvSpPr>
            <p:nvPr/>
          </p:nvSpPr>
          <p:spPr bwMode="auto">
            <a:xfrm>
              <a:off x="3801" y="335"/>
              <a:ext cx="18"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6" name="Line 32">
              <a:extLst>
                <a:ext uri="{FF2B5EF4-FFF2-40B4-BE49-F238E27FC236}">
                  <a16:creationId xmlns:a16="http://schemas.microsoft.com/office/drawing/2014/main" id="{6534491D-A160-4138-8CA5-8F4BBB216B99}"/>
                </a:ext>
              </a:extLst>
            </p:cNvPr>
            <p:cNvSpPr>
              <a:spLocks noChangeShapeType="1"/>
            </p:cNvSpPr>
            <p:nvPr/>
          </p:nvSpPr>
          <p:spPr bwMode="auto">
            <a:xfrm flipH="1">
              <a:off x="3780" y="364"/>
              <a:ext cx="39" cy="4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7" name="Line 33">
              <a:extLst>
                <a:ext uri="{FF2B5EF4-FFF2-40B4-BE49-F238E27FC236}">
                  <a16:creationId xmlns:a16="http://schemas.microsoft.com/office/drawing/2014/main" id="{D0E419A5-9EB8-47C8-8BA4-5D9990F6D99C}"/>
                </a:ext>
              </a:extLst>
            </p:cNvPr>
            <p:cNvSpPr>
              <a:spLocks noChangeShapeType="1"/>
            </p:cNvSpPr>
            <p:nvPr/>
          </p:nvSpPr>
          <p:spPr bwMode="auto">
            <a:xfrm>
              <a:off x="3819" y="364"/>
              <a:ext cx="58" cy="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8" name="Line 34">
              <a:extLst>
                <a:ext uri="{FF2B5EF4-FFF2-40B4-BE49-F238E27FC236}">
                  <a16:creationId xmlns:a16="http://schemas.microsoft.com/office/drawing/2014/main" id="{B61A2DDA-558D-4966-9EA7-7F0FBC55B6CC}"/>
                </a:ext>
              </a:extLst>
            </p:cNvPr>
            <p:cNvSpPr>
              <a:spLocks noChangeShapeType="1"/>
            </p:cNvSpPr>
            <p:nvPr/>
          </p:nvSpPr>
          <p:spPr bwMode="auto">
            <a:xfrm>
              <a:off x="3780" y="407"/>
              <a:ext cx="12" cy="5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9" name="Line 35">
              <a:extLst>
                <a:ext uri="{FF2B5EF4-FFF2-40B4-BE49-F238E27FC236}">
                  <a16:creationId xmlns:a16="http://schemas.microsoft.com/office/drawing/2014/main" id="{DA8AF576-4D14-44F7-8E70-D111B68C08C2}"/>
                </a:ext>
              </a:extLst>
            </p:cNvPr>
            <p:cNvSpPr>
              <a:spLocks noChangeShapeType="1"/>
            </p:cNvSpPr>
            <p:nvPr/>
          </p:nvSpPr>
          <p:spPr bwMode="auto">
            <a:xfrm flipH="1">
              <a:off x="3768" y="465"/>
              <a:ext cx="24" cy="2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0" name="Line 36">
              <a:extLst>
                <a:ext uri="{FF2B5EF4-FFF2-40B4-BE49-F238E27FC236}">
                  <a16:creationId xmlns:a16="http://schemas.microsoft.com/office/drawing/2014/main" id="{4446D328-8254-408E-83BD-6043E33A9842}"/>
                </a:ext>
              </a:extLst>
            </p:cNvPr>
            <p:cNvSpPr>
              <a:spLocks noChangeShapeType="1"/>
            </p:cNvSpPr>
            <p:nvPr/>
          </p:nvSpPr>
          <p:spPr bwMode="auto">
            <a:xfrm flipV="1">
              <a:off x="3877" y="322"/>
              <a:ext cx="35" cy="4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1" name="Line 37">
              <a:extLst>
                <a:ext uri="{FF2B5EF4-FFF2-40B4-BE49-F238E27FC236}">
                  <a16:creationId xmlns:a16="http://schemas.microsoft.com/office/drawing/2014/main" id="{12053224-EA80-486F-958E-9AF6EDABD4EC}"/>
                </a:ext>
              </a:extLst>
            </p:cNvPr>
            <p:cNvSpPr>
              <a:spLocks noChangeShapeType="1"/>
            </p:cNvSpPr>
            <p:nvPr/>
          </p:nvSpPr>
          <p:spPr bwMode="auto">
            <a:xfrm flipV="1">
              <a:off x="3889" y="333"/>
              <a:ext cx="29" cy="4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2" name="Line 38">
              <a:extLst>
                <a:ext uri="{FF2B5EF4-FFF2-40B4-BE49-F238E27FC236}">
                  <a16:creationId xmlns:a16="http://schemas.microsoft.com/office/drawing/2014/main" id="{A6C5BB67-E987-4627-99E1-5FAB5806BFB8}"/>
                </a:ext>
              </a:extLst>
            </p:cNvPr>
            <p:cNvSpPr>
              <a:spLocks noChangeShapeType="1"/>
            </p:cNvSpPr>
            <p:nvPr/>
          </p:nvSpPr>
          <p:spPr bwMode="auto">
            <a:xfrm>
              <a:off x="3877" y="370"/>
              <a:ext cx="25"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3" name="Line 39">
              <a:extLst>
                <a:ext uri="{FF2B5EF4-FFF2-40B4-BE49-F238E27FC236}">
                  <a16:creationId xmlns:a16="http://schemas.microsoft.com/office/drawing/2014/main" id="{5BE425AD-A112-443F-93F7-828E45A280AE}"/>
                </a:ext>
              </a:extLst>
            </p:cNvPr>
            <p:cNvSpPr>
              <a:spLocks noChangeShapeType="1"/>
            </p:cNvSpPr>
            <p:nvPr/>
          </p:nvSpPr>
          <p:spPr bwMode="auto">
            <a:xfrm>
              <a:off x="3912" y="322"/>
              <a:ext cx="58" cy="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4" name="Line 40">
              <a:extLst>
                <a:ext uri="{FF2B5EF4-FFF2-40B4-BE49-F238E27FC236}">
                  <a16:creationId xmlns:a16="http://schemas.microsoft.com/office/drawing/2014/main" id="{2ED390DC-0E16-4CFD-954D-AF9E770D8B16}"/>
                </a:ext>
              </a:extLst>
            </p:cNvPr>
            <p:cNvSpPr>
              <a:spLocks noChangeShapeType="1"/>
            </p:cNvSpPr>
            <p:nvPr/>
          </p:nvSpPr>
          <p:spPr bwMode="auto">
            <a:xfrm>
              <a:off x="3970" y="328"/>
              <a:ext cx="25"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5" name="Line 41">
              <a:extLst>
                <a:ext uri="{FF2B5EF4-FFF2-40B4-BE49-F238E27FC236}">
                  <a16:creationId xmlns:a16="http://schemas.microsoft.com/office/drawing/2014/main" id="{C4ED27F8-8C59-44D2-850A-8D85371E7C5D}"/>
                </a:ext>
              </a:extLst>
            </p:cNvPr>
            <p:cNvSpPr>
              <a:spLocks noChangeShapeType="1"/>
            </p:cNvSpPr>
            <p:nvPr/>
          </p:nvSpPr>
          <p:spPr bwMode="auto">
            <a:xfrm>
              <a:off x="3962" y="338"/>
              <a:ext cx="21" cy="4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6" name="Line 42">
              <a:extLst>
                <a:ext uri="{FF2B5EF4-FFF2-40B4-BE49-F238E27FC236}">
                  <a16:creationId xmlns:a16="http://schemas.microsoft.com/office/drawing/2014/main" id="{2D29BD57-7C43-48DF-8853-EBAEAAABE061}"/>
                </a:ext>
              </a:extLst>
            </p:cNvPr>
            <p:cNvSpPr>
              <a:spLocks noChangeShapeType="1"/>
            </p:cNvSpPr>
            <p:nvPr/>
          </p:nvSpPr>
          <p:spPr bwMode="auto">
            <a:xfrm flipV="1">
              <a:off x="3970" y="301"/>
              <a:ext cx="20"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7" name="Line 43">
              <a:extLst>
                <a:ext uri="{FF2B5EF4-FFF2-40B4-BE49-F238E27FC236}">
                  <a16:creationId xmlns:a16="http://schemas.microsoft.com/office/drawing/2014/main" id="{7A3E4E40-51C7-4BC8-AC7B-750BD5EB45AE}"/>
                </a:ext>
              </a:extLst>
            </p:cNvPr>
            <p:cNvSpPr>
              <a:spLocks noChangeShapeType="1"/>
            </p:cNvSpPr>
            <p:nvPr/>
          </p:nvSpPr>
          <p:spPr bwMode="auto">
            <a:xfrm flipH="1">
              <a:off x="3960" y="382"/>
              <a:ext cx="35" cy="4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8" name="Line 44">
              <a:extLst>
                <a:ext uri="{FF2B5EF4-FFF2-40B4-BE49-F238E27FC236}">
                  <a16:creationId xmlns:a16="http://schemas.microsoft.com/office/drawing/2014/main" id="{6F37987B-6EE3-480B-9F36-B9B0BA971635}"/>
                </a:ext>
              </a:extLst>
            </p:cNvPr>
            <p:cNvSpPr>
              <a:spLocks noChangeShapeType="1"/>
            </p:cNvSpPr>
            <p:nvPr/>
          </p:nvSpPr>
          <p:spPr bwMode="auto">
            <a:xfrm>
              <a:off x="3995" y="382"/>
              <a:ext cx="38" cy="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9" name="Line 45">
              <a:extLst>
                <a:ext uri="{FF2B5EF4-FFF2-40B4-BE49-F238E27FC236}">
                  <a16:creationId xmlns:a16="http://schemas.microsoft.com/office/drawing/2014/main" id="{72A89932-4EBE-4E70-9B0B-1895EC47A496}"/>
                </a:ext>
              </a:extLst>
            </p:cNvPr>
            <p:cNvSpPr>
              <a:spLocks noChangeShapeType="1"/>
            </p:cNvSpPr>
            <p:nvPr/>
          </p:nvSpPr>
          <p:spPr bwMode="auto">
            <a:xfrm flipH="1" flipV="1">
              <a:off x="3902" y="424"/>
              <a:ext cx="58" cy="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10" name="Line 46">
              <a:extLst>
                <a:ext uri="{FF2B5EF4-FFF2-40B4-BE49-F238E27FC236}">
                  <a16:creationId xmlns:a16="http://schemas.microsoft.com/office/drawing/2014/main" id="{F501C21D-43FA-4966-AEDE-EA362DB8CEBF}"/>
                </a:ext>
              </a:extLst>
            </p:cNvPr>
            <p:cNvSpPr>
              <a:spLocks noChangeShapeType="1"/>
            </p:cNvSpPr>
            <p:nvPr/>
          </p:nvSpPr>
          <p:spPr bwMode="auto">
            <a:xfrm flipH="1" flipV="1">
              <a:off x="3907" y="413"/>
              <a:ext cx="50" cy="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11" name="Line 47">
              <a:extLst>
                <a:ext uri="{FF2B5EF4-FFF2-40B4-BE49-F238E27FC236}">
                  <a16:creationId xmlns:a16="http://schemas.microsoft.com/office/drawing/2014/main" id="{68F33D49-AF65-4F1A-947E-CB438EE47835}"/>
                </a:ext>
              </a:extLst>
            </p:cNvPr>
            <p:cNvSpPr>
              <a:spLocks noChangeShapeType="1"/>
            </p:cNvSpPr>
            <p:nvPr/>
          </p:nvSpPr>
          <p:spPr bwMode="auto">
            <a:xfrm>
              <a:off x="4025" y="283"/>
              <a:ext cx="39" cy="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412" name="Group 50">
            <a:extLst>
              <a:ext uri="{FF2B5EF4-FFF2-40B4-BE49-F238E27FC236}">
                <a16:creationId xmlns:a16="http://schemas.microsoft.com/office/drawing/2014/main" id="{DFBEF257-6772-4822-B9D4-FD8D5E167912}"/>
              </a:ext>
            </a:extLst>
          </p:cNvPr>
          <p:cNvGrpSpPr>
            <a:grpSpLocks noChangeAspect="1"/>
          </p:cNvGrpSpPr>
          <p:nvPr/>
        </p:nvGrpSpPr>
        <p:grpSpPr bwMode="auto">
          <a:xfrm>
            <a:off x="6445598" y="1186996"/>
            <a:ext cx="1160146" cy="691515"/>
            <a:chOff x="2241" y="1419"/>
            <a:chExt cx="609" cy="363"/>
          </a:xfrm>
        </p:grpSpPr>
        <p:sp>
          <p:nvSpPr>
            <p:cNvPr id="413" name="AutoShape 49">
              <a:extLst>
                <a:ext uri="{FF2B5EF4-FFF2-40B4-BE49-F238E27FC236}">
                  <a16:creationId xmlns:a16="http://schemas.microsoft.com/office/drawing/2014/main" id="{EDEAC8AD-7073-4137-8CC4-15547105950B}"/>
                </a:ext>
              </a:extLst>
            </p:cNvPr>
            <p:cNvSpPr>
              <a:spLocks noChangeAspect="1" noChangeArrowheads="1" noTextEdit="1"/>
            </p:cNvSpPr>
            <p:nvPr/>
          </p:nvSpPr>
          <p:spPr bwMode="auto">
            <a:xfrm>
              <a:off x="2241" y="1419"/>
              <a:ext cx="608"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14" name="Rectangle 51">
              <a:extLst>
                <a:ext uri="{FF2B5EF4-FFF2-40B4-BE49-F238E27FC236}">
                  <a16:creationId xmlns:a16="http://schemas.microsoft.com/office/drawing/2014/main" id="{A48FF46A-8589-4DA8-A240-270B28EA0FB1}"/>
                </a:ext>
              </a:extLst>
            </p:cNvPr>
            <p:cNvSpPr>
              <a:spLocks noChangeArrowheads="1"/>
            </p:cNvSpPr>
            <p:nvPr/>
          </p:nvSpPr>
          <p:spPr bwMode="auto">
            <a:xfrm>
              <a:off x="2601" y="1428"/>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5" name="Rectangle 52">
              <a:extLst>
                <a:ext uri="{FF2B5EF4-FFF2-40B4-BE49-F238E27FC236}">
                  <a16:creationId xmlns:a16="http://schemas.microsoft.com/office/drawing/2014/main" id="{E299B867-818D-4CFE-AF8C-AC567E24E86B}"/>
                </a:ext>
              </a:extLst>
            </p:cNvPr>
            <p:cNvSpPr>
              <a:spLocks noChangeArrowheads="1"/>
            </p:cNvSpPr>
            <p:nvPr/>
          </p:nvSpPr>
          <p:spPr bwMode="auto">
            <a:xfrm>
              <a:off x="2506" y="1483"/>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6" name="Rectangle 53">
              <a:extLst>
                <a:ext uri="{FF2B5EF4-FFF2-40B4-BE49-F238E27FC236}">
                  <a16:creationId xmlns:a16="http://schemas.microsoft.com/office/drawing/2014/main" id="{AD4317ED-9EED-4FFC-901A-451BF432CA05}"/>
                </a:ext>
              </a:extLst>
            </p:cNvPr>
            <p:cNvSpPr>
              <a:spLocks noChangeArrowheads="1"/>
            </p:cNvSpPr>
            <p:nvPr/>
          </p:nvSpPr>
          <p:spPr bwMode="auto">
            <a:xfrm>
              <a:off x="2478" y="1483"/>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7" name="Rectangle 54">
              <a:extLst>
                <a:ext uri="{FF2B5EF4-FFF2-40B4-BE49-F238E27FC236}">
                  <a16:creationId xmlns:a16="http://schemas.microsoft.com/office/drawing/2014/main" id="{4B034DA0-221F-40A4-9A57-3F9CC4208574}"/>
                </a:ext>
              </a:extLst>
            </p:cNvPr>
            <p:cNvSpPr>
              <a:spLocks noChangeArrowheads="1"/>
            </p:cNvSpPr>
            <p:nvPr/>
          </p:nvSpPr>
          <p:spPr bwMode="auto">
            <a:xfrm>
              <a:off x="2268" y="167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8" name="Rectangle 55">
              <a:extLst>
                <a:ext uri="{FF2B5EF4-FFF2-40B4-BE49-F238E27FC236}">
                  <a16:creationId xmlns:a16="http://schemas.microsoft.com/office/drawing/2014/main" id="{E5CB8EF9-1B07-424F-B703-E6193DC4028A}"/>
                </a:ext>
              </a:extLst>
            </p:cNvPr>
            <p:cNvSpPr>
              <a:spLocks noChangeArrowheads="1"/>
            </p:cNvSpPr>
            <p:nvPr/>
          </p:nvSpPr>
          <p:spPr bwMode="auto">
            <a:xfrm>
              <a:off x="2241" y="167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19" name="Rectangle 56">
              <a:extLst>
                <a:ext uri="{FF2B5EF4-FFF2-40B4-BE49-F238E27FC236}">
                  <a16:creationId xmlns:a16="http://schemas.microsoft.com/office/drawing/2014/main" id="{6AC98BF1-E38B-405C-8074-1B2581793C50}"/>
                </a:ext>
              </a:extLst>
            </p:cNvPr>
            <p:cNvSpPr>
              <a:spLocks noChangeArrowheads="1"/>
            </p:cNvSpPr>
            <p:nvPr/>
          </p:nvSpPr>
          <p:spPr bwMode="auto">
            <a:xfrm>
              <a:off x="2363" y="1730"/>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0" name="Rectangle 57">
              <a:extLst>
                <a:ext uri="{FF2B5EF4-FFF2-40B4-BE49-F238E27FC236}">
                  <a16:creationId xmlns:a16="http://schemas.microsoft.com/office/drawing/2014/main" id="{DAD86C69-B874-4639-AAD8-0381D33DC65D}"/>
                </a:ext>
              </a:extLst>
            </p:cNvPr>
            <p:cNvSpPr>
              <a:spLocks noChangeArrowheads="1"/>
            </p:cNvSpPr>
            <p:nvPr/>
          </p:nvSpPr>
          <p:spPr bwMode="auto">
            <a:xfrm>
              <a:off x="2458" y="167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1" name="Rectangle 58">
              <a:extLst>
                <a:ext uri="{FF2B5EF4-FFF2-40B4-BE49-F238E27FC236}">
                  <a16:creationId xmlns:a16="http://schemas.microsoft.com/office/drawing/2014/main" id="{2F866A35-F6A5-4619-8DDC-68C401C9ACA3}"/>
                </a:ext>
              </a:extLst>
            </p:cNvPr>
            <p:cNvSpPr>
              <a:spLocks noChangeArrowheads="1"/>
            </p:cNvSpPr>
            <p:nvPr/>
          </p:nvSpPr>
          <p:spPr bwMode="auto">
            <a:xfrm>
              <a:off x="2553" y="167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2" name="Rectangle 59">
              <a:extLst>
                <a:ext uri="{FF2B5EF4-FFF2-40B4-BE49-F238E27FC236}">
                  <a16:creationId xmlns:a16="http://schemas.microsoft.com/office/drawing/2014/main" id="{6733B8F3-2119-4654-867A-9420C4126A39}"/>
                </a:ext>
              </a:extLst>
            </p:cNvPr>
            <p:cNvSpPr>
              <a:spLocks noChangeArrowheads="1"/>
            </p:cNvSpPr>
            <p:nvPr/>
          </p:nvSpPr>
          <p:spPr bwMode="auto">
            <a:xfrm>
              <a:off x="2583" y="167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3" name="Rectangle 60">
              <a:extLst>
                <a:ext uri="{FF2B5EF4-FFF2-40B4-BE49-F238E27FC236}">
                  <a16:creationId xmlns:a16="http://schemas.microsoft.com/office/drawing/2014/main" id="{55772E4E-4561-413A-BEFF-EE274CCF035B}"/>
                </a:ext>
              </a:extLst>
            </p:cNvPr>
            <p:cNvSpPr>
              <a:spLocks noChangeArrowheads="1"/>
            </p:cNvSpPr>
            <p:nvPr/>
          </p:nvSpPr>
          <p:spPr bwMode="auto">
            <a:xfrm>
              <a:off x="2743" y="1730"/>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4" name="Rectangle 61">
              <a:extLst>
                <a:ext uri="{FF2B5EF4-FFF2-40B4-BE49-F238E27FC236}">
                  <a16:creationId xmlns:a16="http://schemas.microsoft.com/office/drawing/2014/main" id="{FDF983C9-861B-48FC-BB7E-C8AD0D802080}"/>
                </a:ext>
              </a:extLst>
            </p:cNvPr>
            <p:cNvSpPr>
              <a:spLocks noChangeArrowheads="1"/>
            </p:cNvSpPr>
            <p:nvPr/>
          </p:nvSpPr>
          <p:spPr bwMode="auto">
            <a:xfrm>
              <a:off x="2791" y="1648"/>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5" name="Rectangle 62">
              <a:extLst>
                <a:ext uri="{FF2B5EF4-FFF2-40B4-BE49-F238E27FC236}">
                  <a16:creationId xmlns:a16="http://schemas.microsoft.com/office/drawing/2014/main" id="{3BE27306-172C-4F54-85F8-023419EBB1D3}"/>
                </a:ext>
              </a:extLst>
            </p:cNvPr>
            <p:cNvSpPr>
              <a:spLocks noChangeArrowheads="1"/>
            </p:cNvSpPr>
            <p:nvPr/>
          </p:nvSpPr>
          <p:spPr bwMode="auto">
            <a:xfrm>
              <a:off x="2821" y="1648"/>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26" name="Line 63">
              <a:extLst>
                <a:ext uri="{FF2B5EF4-FFF2-40B4-BE49-F238E27FC236}">
                  <a16:creationId xmlns:a16="http://schemas.microsoft.com/office/drawing/2014/main" id="{00A86242-B5A1-40A0-AE56-7AA7EF234B2F}"/>
                </a:ext>
              </a:extLst>
            </p:cNvPr>
            <p:cNvSpPr>
              <a:spLocks noChangeShapeType="1"/>
            </p:cNvSpPr>
            <p:nvPr/>
          </p:nvSpPr>
          <p:spPr bwMode="auto">
            <a:xfrm flipH="1">
              <a:off x="2634" y="1422"/>
              <a:ext cx="30"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27" name="Line 64">
              <a:extLst>
                <a:ext uri="{FF2B5EF4-FFF2-40B4-BE49-F238E27FC236}">
                  <a16:creationId xmlns:a16="http://schemas.microsoft.com/office/drawing/2014/main" id="{AB69A06E-09B0-4BD0-BDF7-106BFCA21F75}"/>
                </a:ext>
              </a:extLst>
            </p:cNvPr>
            <p:cNvSpPr>
              <a:spLocks noChangeShapeType="1"/>
            </p:cNvSpPr>
            <p:nvPr/>
          </p:nvSpPr>
          <p:spPr bwMode="auto">
            <a:xfrm>
              <a:off x="2616" y="1469"/>
              <a:ext cx="0" cy="3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28" name="Line 65">
              <a:extLst>
                <a:ext uri="{FF2B5EF4-FFF2-40B4-BE49-F238E27FC236}">
                  <a16:creationId xmlns:a16="http://schemas.microsoft.com/office/drawing/2014/main" id="{0E0B3145-1A69-4924-B4F5-71D336199085}"/>
                </a:ext>
              </a:extLst>
            </p:cNvPr>
            <p:cNvSpPr>
              <a:spLocks noChangeShapeType="1"/>
            </p:cNvSpPr>
            <p:nvPr/>
          </p:nvSpPr>
          <p:spPr bwMode="auto">
            <a:xfrm>
              <a:off x="2616" y="1504"/>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29" name="Line 66">
              <a:extLst>
                <a:ext uri="{FF2B5EF4-FFF2-40B4-BE49-F238E27FC236}">
                  <a16:creationId xmlns:a16="http://schemas.microsoft.com/office/drawing/2014/main" id="{C7AE8FEB-316E-418B-8F64-86BE6358D37E}"/>
                </a:ext>
              </a:extLst>
            </p:cNvPr>
            <p:cNvSpPr>
              <a:spLocks noChangeShapeType="1"/>
            </p:cNvSpPr>
            <p:nvPr/>
          </p:nvSpPr>
          <p:spPr bwMode="auto">
            <a:xfrm>
              <a:off x="2614" y="1515"/>
              <a:ext cx="41"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0" name="Line 67">
              <a:extLst>
                <a:ext uri="{FF2B5EF4-FFF2-40B4-BE49-F238E27FC236}">
                  <a16:creationId xmlns:a16="http://schemas.microsoft.com/office/drawing/2014/main" id="{0D98379D-4856-452B-8FD5-2BE041EBA1D9}"/>
                </a:ext>
              </a:extLst>
            </p:cNvPr>
            <p:cNvSpPr>
              <a:spLocks noChangeShapeType="1"/>
            </p:cNvSpPr>
            <p:nvPr/>
          </p:nvSpPr>
          <p:spPr bwMode="auto">
            <a:xfrm flipH="1">
              <a:off x="2569" y="1504"/>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1" name="Line 68">
              <a:extLst>
                <a:ext uri="{FF2B5EF4-FFF2-40B4-BE49-F238E27FC236}">
                  <a16:creationId xmlns:a16="http://schemas.microsoft.com/office/drawing/2014/main" id="{5F2E0A24-7EF4-415C-9B4A-B30A58A25EDB}"/>
                </a:ext>
              </a:extLst>
            </p:cNvPr>
            <p:cNvSpPr>
              <a:spLocks noChangeShapeType="1"/>
            </p:cNvSpPr>
            <p:nvPr/>
          </p:nvSpPr>
          <p:spPr bwMode="auto">
            <a:xfrm>
              <a:off x="2664" y="1531"/>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2" name="Line 69">
              <a:extLst>
                <a:ext uri="{FF2B5EF4-FFF2-40B4-BE49-F238E27FC236}">
                  <a16:creationId xmlns:a16="http://schemas.microsoft.com/office/drawing/2014/main" id="{9878F238-8EE2-4E5B-8147-2C94E4752020}"/>
                </a:ext>
              </a:extLst>
            </p:cNvPr>
            <p:cNvSpPr>
              <a:spLocks noChangeShapeType="1"/>
            </p:cNvSpPr>
            <p:nvPr/>
          </p:nvSpPr>
          <p:spPr bwMode="auto">
            <a:xfrm flipH="1">
              <a:off x="2616" y="1586"/>
              <a:ext cx="48"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3" name="Line 70">
              <a:extLst>
                <a:ext uri="{FF2B5EF4-FFF2-40B4-BE49-F238E27FC236}">
                  <a16:creationId xmlns:a16="http://schemas.microsoft.com/office/drawing/2014/main" id="{EB910F88-3509-4364-A82B-90F92783F34F}"/>
                </a:ext>
              </a:extLst>
            </p:cNvPr>
            <p:cNvSpPr>
              <a:spLocks noChangeShapeType="1"/>
            </p:cNvSpPr>
            <p:nvPr/>
          </p:nvSpPr>
          <p:spPr bwMode="auto">
            <a:xfrm flipH="1">
              <a:off x="2614" y="1580"/>
              <a:ext cx="41"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4" name="Line 71">
              <a:extLst>
                <a:ext uri="{FF2B5EF4-FFF2-40B4-BE49-F238E27FC236}">
                  <a16:creationId xmlns:a16="http://schemas.microsoft.com/office/drawing/2014/main" id="{6DA69F58-A018-4D8A-8E73-5C2EA37FFF07}"/>
                </a:ext>
              </a:extLst>
            </p:cNvPr>
            <p:cNvSpPr>
              <a:spLocks noChangeShapeType="1"/>
            </p:cNvSpPr>
            <p:nvPr/>
          </p:nvSpPr>
          <p:spPr bwMode="auto">
            <a:xfrm>
              <a:off x="2664" y="1586"/>
              <a:ext cx="47"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5" name="Line 72">
              <a:extLst>
                <a:ext uri="{FF2B5EF4-FFF2-40B4-BE49-F238E27FC236}">
                  <a16:creationId xmlns:a16="http://schemas.microsoft.com/office/drawing/2014/main" id="{BE2EFCD7-A86D-4991-91B7-10D467A13E3E}"/>
                </a:ext>
              </a:extLst>
            </p:cNvPr>
            <p:cNvSpPr>
              <a:spLocks noChangeShapeType="1"/>
            </p:cNvSpPr>
            <p:nvPr/>
          </p:nvSpPr>
          <p:spPr bwMode="auto">
            <a:xfrm flipH="1" flipV="1">
              <a:off x="2569" y="1586"/>
              <a:ext cx="47"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6" name="Line 73">
              <a:extLst>
                <a:ext uri="{FF2B5EF4-FFF2-40B4-BE49-F238E27FC236}">
                  <a16:creationId xmlns:a16="http://schemas.microsoft.com/office/drawing/2014/main" id="{F10871CF-E7D2-4A95-9A7C-0BF900896388}"/>
                </a:ext>
              </a:extLst>
            </p:cNvPr>
            <p:cNvSpPr>
              <a:spLocks noChangeShapeType="1"/>
            </p:cNvSpPr>
            <p:nvPr/>
          </p:nvSpPr>
          <p:spPr bwMode="auto">
            <a:xfrm flipV="1">
              <a:off x="2569" y="1531"/>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7" name="Line 74">
              <a:extLst>
                <a:ext uri="{FF2B5EF4-FFF2-40B4-BE49-F238E27FC236}">
                  <a16:creationId xmlns:a16="http://schemas.microsoft.com/office/drawing/2014/main" id="{DE365C9E-2EA0-4140-B9A3-3B5B182E1E48}"/>
                </a:ext>
              </a:extLst>
            </p:cNvPr>
            <p:cNvSpPr>
              <a:spLocks noChangeShapeType="1"/>
            </p:cNvSpPr>
            <p:nvPr/>
          </p:nvSpPr>
          <p:spPr bwMode="auto">
            <a:xfrm flipV="1">
              <a:off x="2579" y="1536"/>
              <a:ext cx="0" cy="4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8" name="Line 75">
              <a:extLst>
                <a:ext uri="{FF2B5EF4-FFF2-40B4-BE49-F238E27FC236}">
                  <a16:creationId xmlns:a16="http://schemas.microsoft.com/office/drawing/2014/main" id="{A2FE0C53-7D04-479E-9432-87760C16AEAC}"/>
                </a:ext>
              </a:extLst>
            </p:cNvPr>
            <p:cNvSpPr>
              <a:spLocks noChangeShapeType="1"/>
            </p:cNvSpPr>
            <p:nvPr/>
          </p:nvSpPr>
          <p:spPr bwMode="auto">
            <a:xfrm flipH="1">
              <a:off x="2521" y="1586"/>
              <a:ext cx="48"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39" name="Line 76">
              <a:extLst>
                <a:ext uri="{FF2B5EF4-FFF2-40B4-BE49-F238E27FC236}">
                  <a16:creationId xmlns:a16="http://schemas.microsoft.com/office/drawing/2014/main" id="{2B999FFF-F063-4A12-9FF3-BD6C5593E05E}"/>
                </a:ext>
              </a:extLst>
            </p:cNvPr>
            <p:cNvSpPr>
              <a:spLocks noChangeShapeType="1"/>
            </p:cNvSpPr>
            <p:nvPr/>
          </p:nvSpPr>
          <p:spPr bwMode="auto">
            <a:xfrm flipH="1" flipV="1">
              <a:off x="2540" y="1515"/>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0" name="Line 77">
              <a:extLst>
                <a:ext uri="{FF2B5EF4-FFF2-40B4-BE49-F238E27FC236}">
                  <a16:creationId xmlns:a16="http://schemas.microsoft.com/office/drawing/2014/main" id="{52B2F439-C13E-4396-9E47-32AE23BC7CFD}"/>
                </a:ext>
              </a:extLst>
            </p:cNvPr>
            <p:cNvSpPr>
              <a:spLocks noChangeShapeType="1"/>
            </p:cNvSpPr>
            <p:nvPr/>
          </p:nvSpPr>
          <p:spPr bwMode="auto">
            <a:xfrm flipH="1" flipV="1">
              <a:off x="2474" y="1586"/>
              <a:ext cx="47"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1" name="Line 78">
              <a:extLst>
                <a:ext uri="{FF2B5EF4-FFF2-40B4-BE49-F238E27FC236}">
                  <a16:creationId xmlns:a16="http://schemas.microsoft.com/office/drawing/2014/main" id="{5477245A-C506-498D-BA82-2FF6F21DFAB5}"/>
                </a:ext>
              </a:extLst>
            </p:cNvPr>
            <p:cNvSpPr>
              <a:spLocks noChangeShapeType="1"/>
            </p:cNvSpPr>
            <p:nvPr/>
          </p:nvSpPr>
          <p:spPr bwMode="auto">
            <a:xfrm flipH="1" flipV="1">
              <a:off x="2473" y="1597"/>
              <a:ext cx="39"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2" name="Line 79">
              <a:extLst>
                <a:ext uri="{FF2B5EF4-FFF2-40B4-BE49-F238E27FC236}">
                  <a16:creationId xmlns:a16="http://schemas.microsoft.com/office/drawing/2014/main" id="{96C78DE9-CF99-4453-B0A3-40C4794A53DC}"/>
                </a:ext>
              </a:extLst>
            </p:cNvPr>
            <p:cNvSpPr>
              <a:spLocks noChangeShapeType="1"/>
            </p:cNvSpPr>
            <p:nvPr/>
          </p:nvSpPr>
          <p:spPr bwMode="auto">
            <a:xfrm>
              <a:off x="2521" y="1614"/>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3" name="Line 80">
              <a:extLst>
                <a:ext uri="{FF2B5EF4-FFF2-40B4-BE49-F238E27FC236}">
                  <a16:creationId xmlns:a16="http://schemas.microsoft.com/office/drawing/2014/main" id="{97A54C54-9FAD-4DC2-B636-D5532886194E}"/>
                </a:ext>
              </a:extLst>
            </p:cNvPr>
            <p:cNvSpPr>
              <a:spLocks noChangeShapeType="1"/>
            </p:cNvSpPr>
            <p:nvPr/>
          </p:nvSpPr>
          <p:spPr bwMode="auto">
            <a:xfrm flipH="1">
              <a:off x="2426" y="1586"/>
              <a:ext cx="48"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4" name="Line 81">
              <a:extLst>
                <a:ext uri="{FF2B5EF4-FFF2-40B4-BE49-F238E27FC236}">
                  <a16:creationId xmlns:a16="http://schemas.microsoft.com/office/drawing/2014/main" id="{1A4B04A9-CFF7-4EBF-A969-BFC9FCCA1541}"/>
                </a:ext>
              </a:extLst>
            </p:cNvPr>
            <p:cNvSpPr>
              <a:spLocks noChangeShapeType="1"/>
            </p:cNvSpPr>
            <p:nvPr/>
          </p:nvSpPr>
          <p:spPr bwMode="auto">
            <a:xfrm>
              <a:off x="2426" y="1614"/>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5" name="Line 82">
              <a:extLst>
                <a:ext uri="{FF2B5EF4-FFF2-40B4-BE49-F238E27FC236}">
                  <a16:creationId xmlns:a16="http://schemas.microsoft.com/office/drawing/2014/main" id="{D2BE2F32-1C4B-4EC8-9494-39D0F182E0E9}"/>
                </a:ext>
              </a:extLst>
            </p:cNvPr>
            <p:cNvSpPr>
              <a:spLocks noChangeShapeType="1"/>
            </p:cNvSpPr>
            <p:nvPr/>
          </p:nvSpPr>
          <p:spPr bwMode="auto">
            <a:xfrm>
              <a:off x="2416" y="1618"/>
              <a:ext cx="0" cy="4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6" name="Line 83">
              <a:extLst>
                <a:ext uri="{FF2B5EF4-FFF2-40B4-BE49-F238E27FC236}">
                  <a16:creationId xmlns:a16="http://schemas.microsoft.com/office/drawing/2014/main" id="{8FD10355-497B-4838-8622-EE2ACA88D2FD}"/>
                </a:ext>
              </a:extLst>
            </p:cNvPr>
            <p:cNvSpPr>
              <a:spLocks noChangeShapeType="1"/>
            </p:cNvSpPr>
            <p:nvPr/>
          </p:nvSpPr>
          <p:spPr bwMode="auto">
            <a:xfrm flipH="1" flipV="1">
              <a:off x="2379" y="1586"/>
              <a:ext cx="47"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7" name="Line 84">
              <a:extLst>
                <a:ext uri="{FF2B5EF4-FFF2-40B4-BE49-F238E27FC236}">
                  <a16:creationId xmlns:a16="http://schemas.microsoft.com/office/drawing/2014/main" id="{0BB412EB-9A96-40B7-BA9D-AF45AE6EFE66}"/>
                </a:ext>
              </a:extLst>
            </p:cNvPr>
            <p:cNvSpPr>
              <a:spLocks noChangeShapeType="1"/>
            </p:cNvSpPr>
            <p:nvPr/>
          </p:nvSpPr>
          <p:spPr bwMode="auto">
            <a:xfrm flipH="1">
              <a:off x="2379" y="1669"/>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8" name="Line 85">
              <a:extLst>
                <a:ext uri="{FF2B5EF4-FFF2-40B4-BE49-F238E27FC236}">
                  <a16:creationId xmlns:a16="http://schemas.microsoft.com/office/drawing/2014/main" id="{84851E90-DC9A-47CB-B9AB-C6D14C1C73CF}"/>
                </a:ext>
              </a:extLst>
            </p:cNvPr>
            <p:cNvSpPr>
              <a:spLocks noChangeShapeType="1"/>
            </p:cNvSpPr>
            <p:nvPr/>
          </p:nvSpPr>
          <p:spPr bwMode="auto">
            <a:xfrm flipH="1" flipV="1">
              <a:off x="2331" y="1669"/>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49" name="Line 86">
              <a:extLst>
                <a:ext uri="{FF2B5EF4-FFF2-40B4-BE49-F238E27FC236}">
                  <a16:creationId xmlns:a16="http://schemas.microsoft.com/office/drawing/2014/main" id="{9174A252-FA7D-487D-9561-396223A343BF}"/>
                </a:ext>
              </a:extLst>
            </p:cNvPr>
            <p:cNvSpPr>
              <a:spLocks noChangeShapeType="1"/>
            </p:cNvSpPr>
            <p:nvPr/>
          </p:nvSpPr>
          <p:spPr bwMode="auto">
            <a:xfrm flipH="1" flipV="1">
              <a:off x="2341" y="1662"/>
              <a:ext cx="39"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0" name="Line 87">
              <a:extLst>
                <a:ext uri="{FF2B5EF4-FFF2-40B4-BE49-F238E27FC236}">
                  <a16:creationId xmlns:a16="http://schemas.microsoft.com/office/drawing/2014/main" id="{810F26F7-A304-407C-B6BD-1EFA9D5850B7}"/>
                </a:ext>
              </a:extLst>
            </p:cNvPr>
            <p:cNvSpPr>
              <a:spLocks noChangeShapeType="1"/>
            </p:cNvSpPr>
            <p:nvPr/>
          </p:nvSpPr>
          <p:spPr bwMode="auto">
            <a:xfrm>
              <a:off x="2379" y="1696"/>
              <a:ext cx="0" cy="3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1" name="Line 88">
              <a:extLst>
                <a:ext uri="{FF2B5EF4-FFF2-40B4-BE49-F238E27FC236}">
                  <a16:creationId xmlns:a16="http://schemas.microsoft.com/office/drawing/2014/main" id="{B9F1A818-5047-4396-B0CA-C8C2C7F20C85}"/>
                </a:ext>
              </a:extLst>
            </p:cNvPr>
            <p:cNvSpPr>
              <a:spLocks noChangeShapeType="1"/>
            </p:cNvSpPr>
            <p:nvPr/>
          </p:nvSpPr>
          <p:spPr bwMode="auto">
            <a:xfrm flipV="1">
              <a:off x="2331" y="1614"/>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2" name="Line 89">
              <a:extLst>
                <a:ext uri="{FF2B5EF4-FFF2-40B4-BE49-F238E27FC236}">
                  <a16:creationId xmlns:a16="http://schemas.microsoft.com/office/drawing/2014/main" id="{2D5C7A73-C644-4E89-B088-31C35A23AC97}"/>
                </a:ext>
              </a:extLst>
            </p:cNvPr>
            <p:cNvSpPr>
              <a:spLocks noChangeShapeType="1"/>
            </p:cNvSpPr>
            <p:nvPr/>
          </p:nvSpPr>
          <p:spPr bwMode="auto">
            <a:xfrm flipH="1">
              <a:off x="2302" y="1669"/>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3" name="Line 90">
              <a:extLst>
                <a:ext uri="{FF2B5EF4-FFF2-40B4-BE49-F238E27FC236}">
                  <a16:creationId xmlns:a16="http://schemas.microsoft.com/office/drawing/2014/main" id="{EE6C8525-F1A5-4B31-B116-B6F6A38A7683}"/>
                </a:ext>
              </a:extLst>
            </p:cNvPr>
            <p:cNvSpPr>
              <a:spLocks noChangeShapeType="1"/>
            </p:cNvSpPr>
            <p:nvPr/>
          </p:nvSpPr>
          <p:spPr bwMode="auto">
            <a:xfrm flipV="1">
              <a:off x="2331" y="1586"/>
              <a:ext cx="48"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4" name="Line 91">
              <a:extLst>
                <a:ext uri="{FF2B5EF4-FFF2-40B4-BE49-F238E27FC236}">
                  <a16:creationId xmlns:a16="http://schemas.microsoft.com/office/drawing/2014/main" id="{DE2D38F3-AB10-4D00-959F-EBE898A5D4CA}"/>
                </a:ext>
              </a:extLst>
            </p:cNvPr>
            <p:cNvSpPr>
              <a:spLocks noChangeShapeType="1"/>
            </p:cNvSpPr>
            <p:nvPr/>
          </p:nvSpPr>
          <p:spPr bwMode="auto">
            <a:xfrm flipV="1">
              <a:off x="2341" y="1597"/>
              <a:ext cx="39"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5" name="Line 92">
              <a:extLst>
                <a:ext uri="{FF2B5EF4-FFF2-40B4-BE49-F238E27FC236}">
                  <a16:creationId xmlns:a16="http://schemas.microsoft.com/office/drawing/2014/main" id="{B7FD7CE1-9496-439B-B32C-555F86DEEF2A}"/>
                </a:ext>
              </a:extLst>
            </p:cNvPr>
            <p:cNvSpPr>
              <a:spLocks noChangeShapeType="1"/>
            </p:cNvSpPr>
            <p:nvPr/>
          </p:nvSpPr>
          <p:spPr bwMode="auto">
            <a:xfrm flipH="1">
              <a:off x="2331" y="1762"/>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6" name="Line 93">
              <a:extLst>
                <a:ext uri="{FF2B5EF4-FFF2-40B4-BE49-F238E27FC236}">
                  <a16:creationId xmlns:a16="http://schemas.microsoft.com/office/drawing/2014/main" id="{B9310FC1-5254-4CE1-A72D-191857275DD6}"/>
                </a:ext>
              </a:extLst>
            </p:cNvPr>
            <p:cNvSpPr>
              <a:spLocks noChangeShapeType="1"/>
            </p:cNvSpPr>
            <p:nvPr/>
          </p:nvSpPr>
          <p:spPr bwMode="auto">
            <a:xfrm flipH="1">
              <a:off x="2492" y="1665"/>
              <a:ext cx="27"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7" name="Line 94">
              <a:extLst>
                <a:ext uri="{FF2B5EF4-FFF2-40B4-BE49-F238E27FC236}">
                  <a16:creationId xmlns:a16="http://schemas.microsoft.com/office/drawing/2014/main" id="{D843E224-89D6-4002-B899-0F9648D9B330}"/>
                </a:ext>
              </a:extLst>
            </p:cNvPr>
            <p:cNvSpPr>
              <a:spLocks noChangeShapeType="1"/>
            </p:cNvSpPr>
            <p:nvPr/>
          </p:nvSpPr>
          <p:spPr bwMode="auto">
            <a:xfrm flipH="1">
              <a:off x="2492" y="1673"/>
              <a:ext cx="32" cy="1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8" name="Line 95">
              <a:extLst>
                <a:ext uri="{FF2B5EF4-FFF2-40B4-BE49-F238E27FC236}">
                  <a16:creationId xmlns:a16="http://schemas.microsoft.com/office/drawing/2014/main" id="{C72A9378-0C49-4D40-9426-0EF0B585AB9A}"/>
                </a:ext>
              </a:extLst>
            </p:cNvPr>
            <p:cNvSpPr>
              <a:spLocks noChangeShapeType="1"/>
            </p:cNvSpPr>
            <p:nvPr/>
          </p:nvSpPr>
          <p:spPr bwMode="auto">
            <a:xfrm>
              <a:off x="2521" y="1669"/>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59" name="Line 96">
              <a:extLst>
                <a:ext uri="{FF2B5EF4-FFF2-40B4-BE49-F238E27FC236}">
                  <a16:creationId xmlns:a16="http://schemas.microsoft.com/office/drawing/2014/main" id="{C9FEF38C-2B37-4F5D-9F73-23834F77F5A1}"/>
                </a:ext>
              </a:extLst>
            </p:cNvPr>
            <p:cNvSpPr>
              <a:spLocks noChangeShapeType="1"/>
            </p:cNvSpPr>
            <p:nvPr/>
          </p:nvSpPr>
          <p:spPr bwMode="auto">
            <a:xfrm>
              <a:off x="2711" y="1614"/>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0" name="Line 97">
              <a:extLst>
                <a:ext uri="{FF2B5EF4-FFF2-40B4-BE49-F238E27FC236}">
                  <a16:creationId xmlns:a16="http://schemas.microsoft.com/office/drawing/2014/main" id="{C25AFF50-FD3B-42B4-9443-05D5DA9C5632}"/>
                </a:ext>
              </a:extLst>
            </p:cNvPr>
            <p:cNvSpPr>
              <a:spLocks noChangeShapeType="1"/>
            </p:cNvSpPr>
            <p:nvPr/>
          </p:nvSpPr>
          <p:spPr bwMode="auto">
            <a:xfrm>
              <a:off x="2721" y="1614"/>
              <a:ext cx="0" cy="5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1" name="Line 98">
              <a:extLst>
                <a:ext uri="{FF2B5EF4-FFF2-40B4-BE49-F238E27FC236}">
                  <a16:creationId xmlns:a16="http://schemas.microsoft.com/office/drawing/2014/main" id="{2F488EFA-8E74-4826-B2F3-8D0652A6AD79}"/>
                </a:ext>
              </a:extLst>
            </p:cNvPr>
            <p:cNvSpPr>
              <a:spLocks noChangeShapeType="1"/>
            </p:cNvSpPr>
            <p:nvPr/>
          </p:nvSpPr>
          <p:spPr bwMode="auto">
            <a:xfrm>
              <a:off x="2711" y="1669"/>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2" name="Line 99">
              <a:extLst>
                <a:ext uri="{FF2B5EF4-FFF2-40B4-BE49-F238E27FC236}">
                  <a16:creationId xmlns:a16="http://schemas.microsoft.com/office/drawing/2014/main" id="{63F62BD4-C23F-419E-82FF-71E2F0E4CEE9}"/>
                </a:ext>
              </a:extLst>
            </p:cNvPr>
            <p:cNvSpPr>
              <a:spLocks noChangeShapeType="1"/>
            </p:cNvSpPr>
            <p:nvPr/>
          </p:nvSpPr>
          <p:spPr bwMode="auto">
            <a:xfrm>
              <a:off x="2753" y="1696"/>
              <a:ext cx="0" cy="3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3" name="Line 100">
              <a:extLst>
                <a:ext uri="{FF2B5EF4-FFF2-40B4-BE49-F238E27FC236}">
                  <a16:creationId xmlns:a16="http://schemas.microsoft.com/office/drawing/2014/main" id="{1ADE7917-4C5E-453D-B456-8F7EC28C6F31}"/>
                </a:ext>
              </a:extLst>
            </p:cNvPr>
            <p:cNvSpPr>
              <a:spLocks noChangeShapeType="1"/>
            </p:cNvSpPr>
            <p:nvPr/>
          </p:nvSpPr>
          <p:spPr bwMode="auto">
            <a:xfrm>
              <a:off x="2763" y="1696"/>
              <a:ext cx="0" cy="3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4" name="Line 101">
              <a:extLst>
                <a:ext uri="{FF2B5EF4-FFF2-40B4-BE49-F238E27FC236}">
                  <a16:creationId xmlns:a16="http://schemas.microsoft.com/office/drawing/2014/main" id="{A3FC31D1-37C3-4FA3-AB3B-D2DDED6EF887}"/>
                </a:ext>
              </a:extLst>
            </p:cNvPr>
            <p:cNvSpPr>
              <a:spLocks noChangeShapeType="1"/>
            </p:cNvSpPr>
            <p:nvPr/>
          </p:nvSpPr>
          <p:spPr bwMode="auto">
            <a:xfrm flipV="1">
              <a:off x="2758" y="1680"/>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465" name="Group 104">
            <a:extLst>
              <a:ext uri="{FF2B5EF4-FFF2-40B4-BE49-F238E27FC236}">
                <a16:creationId xmlns:a16="http://schemas.microsoft.com/office/drawing/2014/main" id="{019E038A-2004-4912-B7A2-6C1AF418EB93}"/>
              </a:ext>
            </a:extLst>
          </p:cNvPr>
          <p:cNvGrpSpPr>
            <a:grpSpLocks noChangeAspect="1"/>
          </p:cNvGrpSpPr>
          <p:nvPr/>
        </p:nvGrpSpPr>
        <p:grpSpPr bwMode="auto">
          <a:xfrm>
            <a:off x="7089479" y="2021388"/>
            <a:ext cx="474345" cy="329567"/>
            <a:chOff x="3510" y="1122"/>
            <a:chExt cx="249" cy="173"/>
          </a:xfrm>
        </p:grpSpPr>
        <p:sp>
          <p:nvSpPr>
            <p:cNvPr id="466" name="AutoShape 103">
              <a:extLst>
                <a:ext uri="{FF2B5EF4-FFF2-40B4-BE49-F238E27FC236}">
                  <a16:creationId xmlns:a16="http://schemas.microsoft.com/office/drawing/2014/main" id="{08DFD9B6-31C9-4542-9F12-01E6FF9CC21E}"/>
                </a:ext>
              </a:extLst>
            </p:cNvPr>
            <p:cNvSpPr>
              <a:spLocks noChangeAspect="1" noChangeArrowheads="1" noTextEdit="1"/>
            </p:cNvSpPr>
            <p:nvPr/>
          </p:nvSpPr>
          <p:spPr bwMode="auto">
            <a:xfrm>
              <a:off x="3510" y="1122"/>
              <a:ext cx="249" cy="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7" name="Rectangle 105">
              <a:extLst>
                <a:ext uri="{FF2B5EF4-FFF2-40B4-BE49-F238E27FC236}">
                  <a16:creationId xmlns:a16="http://schemas.microsoft.com/office/drawing/2014/main" id="{C09485C6-4B17-4800-8449-94C1CD794A38}"/>
                </a:ext>
              </a:extLst>
            </p:cNvPr>
            <p:cNvSpPr>
              <a:spLocks noChangeArrowheads="1"/>
            </p:cNvSpPr>
            <p:nvPr/>
          </p:nvSpPr>
          <p:spPr bwMode="auto">
            <a:xfrm>
              <a:off x="3552" y="1175"/>
              <a:ext cx="3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N</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8" name="Rectangle 106">
              <a:extLst>
                <a:ext uri="{FF2B5EF4-FFF2-40B4-BE49-F238E27FC236}">
                  <a16:creationId xmlns:a16="http://schemas.microsoft.com/office/drawing/2014/main" id="{A332DEB1-71A4-4ECC-B73F-FE4BF80CA7DF}"/>
                </a:ext>
              </a:extLst>
            </p:cNvPr>
            <p:cNvSpPr>
              <a:spLocks noChangeArrowheads="1"/>
            </p:cNvSpPr>
            <p:nvPr/>
          </p:nvSpPr>
          <p:spPr bwMode="auto">
            <a:xfrm>
              <a:off x="3583" y="1153"/>
              <a:ext cx="19"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480" b="0" i="0" u="none" strike="noStrike" kern="0" cap="none" spc="0" normalizeH="0" baseline="0" noProof="0">
                  <a:ln>
                    <a:noFill/>
                  </a:ln>
                  <a:solidFill>
                    <a:srgbClr val="000000"/>
                  </a:solidFill>
                  <a:effectLst/>
                  <a:uLnTx/>
                  <a:uFillTx/>
                  <a:latin typeface="Arial" panose="020B0604020202020204" pitchFamily="34" charset="0"/>
                  <a:ea typeface="+mn-ea"/>
                  <a:cs typeface="+mn-cs"/>
                </a:rPr>
                <a:t>+</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69" name="Rectangle 107">
              <a:extLst>
                <a:ext uri="{FF2B5EF4-FFF2-40B4-BE49-F238E27FC236}">
                  <a16:creationId xmlns:a16="http://schemas.microsoft.com/office/drawing/2014/main" id="{CA6090E1-855A-46F4-BC31-94088A41A9CE}"/>
                </a:ext>
              </a:extLst>
            </p:cNvPr>
            <p:cNvSpPr>
              <a:spLocks noChangeArrowheads="1"/>
            </p:cNvSpPr>
            <p:nvPr/>
          </p:nvSpPr>
          <p:spPr bwMode="auto">
            <a:xfrm>
              <a:off x="3658" y="1237"/>
              <a:ext cx="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0" name="Rectangle 108">
              <a:extLst>
                <a:ext uri="{FF2B5EF4-FFF2-40B4-BE49-F238E27FC236}">
                  <a16:creationId xmlns:a16="http://schemas.microsoft.com/office/drawing/2014/main" id="{42CFA5AE-48F9-400E-B099-D27FD7218D68}"/>
                </a:ext>
              </a:extLst>
            </p:cNvPr>
            <p:cNvSpPr>
              <a:spLocks noChangeArrowheads="1"/>
            </p:cNvSpPr>
            <p:nvPr/>
          </p:nvSpPr>
          <p:spPr bwMode="auto">
            <a:xfrm>
              <a:off x="3712" y="1144"/>
              <a:ext cx="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1" name="Rectangle 109">
              <a:extLst>
                <a:ext uri="{FF2B5EF4-FFF2-40B4-BE49-F238E27FC236}">
                  <a16:creationId xmlns:a16="http://schemas.microsoft.com/office/drawing/2014/main" id="{C293531C-8E5D-4963-82D7-7D11D50816EA}"/>
                </a:ext>
              </a:extLst>
            </p:cNvPr>
            <p:cNvSpPr>
              <a:spLocks noChangeArrowheads="1"/>
            </p:cNvSpPr>
            <p:nvPr/>
          </p:nvSpPr>
          <p:spPr bwMode="auto">
            <a:xfrm>
              <a:off x="3747" y="1122"/>
              <a:ext cx="11"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480" b="0" i="0" u="none" strike="noStrike" kern="0" cap="none" spc="0" normalizeH="0" baseline="0" noProof="0">
                  <a:ln>
                    <a:noFill/>
                  </a:ln>
                  <a:solidFill>
                    <a:srgbClr val="000000"/>
                  </a:solidFill>
                  <a:effectLst/>
                  <a:uLnTx/>
                  <a:uFillTx/>
                  <a:latin typeface="Arial" panose="020B0604020202020204" pitchFamily="34" charset="0"/>
                  <a:ea typeface="+mn-ea"/>
                  <a:cs typeface="+mn-cs"/>
                </a:rPr>
                <a:t>-</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72" name="Line 110">
              <a:extLst>
                <a:ext uri="{FF2B5EF4-FFF2-40B4-BE49-F238E27FC236}">
                  <a16:creationId xmlns:a16="http://schemas.microsoft.com/office/drawing/2014/main" id="{DC949452-94AB-4597-BE0C-A25E589704E1}"/>
                </a:ext>
              </a:extLst>
            </p:cNvPr>
            <p:cNvSpPr>
              <a:spLocks noChangeShapeType="1"/>
            </p:cNvSpPr>
            <p:nvPr/>
          </p:nvSpPr>
          <p:spPr bwMode="auto">
            <a:xfrm flipV="1">
              <a:off x="3513" y="1211"/>
              <a:ext cx="34" cy="2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3" name="Line 111">
              <a:extLst>
                <a:ext uri="{FF2B5EF4-FFF2-40B4-BE49-F238E27FC236}">
                  <a16:creationId xmlns:a16="http://schemas.microsoft.com/office/drawing/2014/main" id="{305BFBEF-791A-4E59-A8A0-C643415AAEAE}"/>
                </a:ext>
              </a:extLst>
            </p:cNvPr>
            <p:cNvSpPr>
              <a:spLocks noChangeShapeType="1"/>
            </p:cNvSpPr>
            <p:nvPr/>
          </p:nvSpPr>
          <p:spPr bwMode="auto">
            <a:xfrm>
              <a:off x="3581" y="1222"/>
              <a:ext cx="17" cy="3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4" name="Line 112">
              <a:extLst>
                <a:ext uri="{FF2B5EF4-FFF2-40B4-BE49-F238E27FC236}">
                  <a16:creationId xmlns:a16="http://schemas.microsoft.com/office/drawing/2014/main" id="{CDE17978-A911-46FC-9FE2-9D91313C6AC5}"/>
                </a:ext>
              </a:extLst>
            </p:cNvPr>
            <p:cNvSpPr>
              <a:spLocks noChangeShapeType="1"/>
            </p:cNvSpPr>
            <p:nvPr/>
          </p:nvSpPr>
          <p:spPr bwMode="auto">
            <a:xfrm flipH="1" flipV="1">
              <a:off x="3536" y="1146"/>
              <a:ext cx="19" cy="3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5" name="Line 113">
              <a:extLst>
                <a:ext uri="{FF2B5EF4-FFF2-40B4-BE49-F238E27FC236}">
                  <a16:creationId xmlns:a16="http://schemas.microsoft.com/office/drawing/2014/main" id="{E0F0E6DB-1E24-4490-87FF-1CF10607C49E}"/>
                </a:ext>
              </a:extLst>
            </p:cNvPr>
            <p:cNvSpPr>
              <a:spLocks noChangeShapeType="1"/>
            </p:cNvSpPr>
            <p:nvPr/>
          </p:nvSpPr>
          <p:spPr bwMode="auto">
            <a:xfrm flipV="1">
              <a:off x="3606" y="1169"/>
              <a:ext cx="15" cy="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6" name="Line 114">
              <a:extLst>
                <a:ext uri="{FF2B5EF4-FFF2-40B4-BE49-F238E27FC236}">
                  <a16:creationId xmlns:a16="http://schemas.microsoft.com/office/drawing/2014/main" id="{C68F6B13-8AF8-48EA-A7EA-AB1E0561CDBD}"/>
                </a:ext>
              </a:extLst>
            </p:cNvPr>
            <p:cNvSpPr>
              <a:spLocks noChangeShapeType="1"/>
            </p:cNvSpPr>
            <p:nvPr/>
          </p:nvSpPr>
          <p:spPr bwMode="auto">
            <a:xfrm>
              <a:off x="3621" y="1169"/>
              <a:ext cx="54" cy="3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7" name="Line 115">
              <a:extLst>
                <a:ext uri="{FF2B5EF4-FFF2-40B4-BE49-F238E27FC236}">
                  <a16:creationId xmlns:a16="http://schemas.microsoft.com/office/drawing/2014/main" id="{9068F5EE-7225-4726-A206-F232722E0AE0}"/>
                </a:ext>
              </a:extLst>
            </p:cNvPr>
            <p:cNvSpPr>
              <a:spLocks noChangeShapeType="1"/>
            </p:cNvSpPr>
            <p:nvPr/>
          </p:nvSpPr>
          <p:spPr bwMode="auto">
            <a:xfrm>
              <a:off x="3670" y="1200"/>
              <a:ext cx="0" cy="3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8" name="Line 116">
              <a:extLst>
                <a:ext uri="{FF2B5EF4-FFF2-40B4-BE49-F238E27FC236}">
                  <a16:creationId xmlns:a16="http://schemas.microsoft.com/office/drawing/2014/main" id="{447F26AA-556D-4281-A7FF-D5657A660177}"/>
                </a:ext>
              </a:extLst>
            </p:cNvPr>
            <p:cNvSpPr>
              <a:spLocks noChangeShapeType="1"/>
            </p:cNvSpPr>
            <p:nvPr/>
          </p:nvSpPr>
          <p:spPr bwMode="auto">
            <a:xfrm>
              <a:off x="3681" y="1200"/>
              <a:ext cx="0" cy="3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9" name="Line 117">
              <a:extLst>
                <a:ext uri="{FF2B5EF4-FFF2-40B4-BE49-F238E27FC236}">
                  <a16:creationId xmlns:a16="http://schemas.microsoft.com/office/drawing/2014/main" id="{B20D0512-0D84-43B9-8391-38E70B99ECE8}"/>
                </a:ext>
              </a:extLst>
            </p:cNvPr>
            <p:cNvSpPr>
              <a:spLocks noChangeShapeType="1"/>
            </p:cNvSpPr>
            <p:nvPr/>
          </p:nvSpPr>
          <p:spPr bwMode="auto">
            <a:xfrm flipV="1">
              <a:off x="3675" y="1180"/>
              <a:ext cx="33" cy="2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480" name="Group 120">
            <a:extLst>
              <a:ext uri="{FF2B5EF4-FFF2-40B4-BE49-F238E27FC236}">
                <a16:creationId xmlns:a16="http://schemas.microsoft.com/office/drawing/2014/main" id="{FE2AD16C-A25D-4720-8860-23D2C397CC20}"/>
              </a:ext>
            </a:extLst>
          </p:cNvPr>
          <p:cNvGrpSpPr>
            <a:grpSpLocks noChangeAspect="1"/>
          </p:cNvGrpSpPr>
          <p:nvPr/>
        </p:nvGrpSpPr>
        <p:grpSpPr bwMode="auto">
          <a:xfrm>
            <a:off x="7264742" y="2209839"/>
            <a:ext cx="1152525" cy="809626"/>
            <a:chOff x="3510" y="1311"/>
            <a:chExt cx="605" cy="425"/>
          </a:xfrm>
        </p:grpSpPr>
        <p:sp>
          <p:nvSpPr>
            <p:cNvPr id="481" name="AutoShape 119">
              <a:extLst>
                <a:ext uri="{FF2B5EF4-FFF2-40B4-BE49-F238E27FC236}">
                  <a16:creationId xmlns:a16="http://schemas.microsoft.com/office/drawing/2014/main" id="{DB9BCFD9-C0BC-43A5-9C03-15EEFA06B998}"/>
                </a:ext>
              </a:extLst>
            </p:cNvPr>
            <p:cNvSpPr>
              <a:spLocks noChangeAspect="1" noChangeArrowheads="1" noTextEdit="1"/>
            </p:cNvSpPr>
            <p:nvPr/>
          </p:nvSpPr>
          <p:spPr bwMode="auto">
            <a:xfrm>
              <a:off x="3510" y="1311"/>
              <a:ext cx="605"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2" name="Rectangle 121">
              <a:extLst>
                <a:ext uri="{FF2B5EF4-FFF2-40B4-BE49-F238E27FC236}">
                  <a16:creationId xmlns:a16="http://schemas.microsoft.com/office/drawing/2014/main" id="{4C39C341-0862-4FA3-BC29-D7CD05637FF7}"/>
                </a:ext>
              </a:extLst>
            </p:cNvPr>
            <p:cNvSpPr>
              <a:spLocks noChangeArrowheads="1"/>
            </p:cNvSpPr>
            <p:nvPr/>
          </p:nvSpPr>
          <p:spPr bwMode="auto">
            <a:xfrm>
              <a:off x="3537" y="1688"/>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3" name="Rectangle 122">
              <a:extLst>
                <a:ext uri="{FF2B5EF4-FFF2-40B4-BE49-F238E27FC236}">
                  <a16:creationId xmlns:a16="http://schemas.microsoft.com/office/drawing/2014/main" id="{38825A19-DA54-449F-AF15-C43A432E54E2}"/>
                </a:ext>
              </a:extLst>
            </p:cNvPr>
            <p:cNvSpPr>
              <a:spLocks noChangeArrowheads="1"/>
            </p:cNvSpPr>
            <p:nvPr/>
          </p:nvSpPr>
          <p:spPr bwMode="auto">
            <a:xfrm>
              <a:off x="3510" y="1688"/>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4" name="Line 123">
              <a:extLst>
                <a:ext uri="{FF2B5EF4-FFF2-40B4-BE49-F238E27FC236}">
                  <a16:creationId xmlns:a16="http://schemas.microsoft.com/office/drawing/2014/main" id="{F9832F23-F439-4B9B-949E-63913C1C3540}"/>
                </a:ext>
              </a:extLst>
            </p:cNvPr>
            <p:cNvSpPr>
              <a:spLocks noChangeShapeType="1"/>
            </p:cNvSpPr>
            <p:nvPr/>
          </p:nvSpPr>
          <p:spPr bwMode="auto">
            <a:xfrm flipH="1">
              <a:off x="4058" y="1434"/>
              <a:ext cx="53" cy="1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5" name="Line 124">
              <a:extLst>
                <a:ext uri="{FF2B5EF4-FFF2-40B4-BE49-F238E27FC236}">
                  <a16:creationId xmlns:a16="http://schemas.microsoft.com/office/drawing/2014/main" id="{8111042A-91DE-46E1-BDFC-15F4E55CDCD9}"/>
                </a:ext>
              </a:extLst>
            </p:cNvPr>
            <p:cNvSpPr>
              <a:spLocks noChangeShapeType="1"/>
            </p:cNvSpPr>
            <p:nvPr/>
          </p:nvSpPr>
          <p:spPr bwMode="auto">
            <a:xfrm flipH="1" flipV="1">
              <a:off x="4022" y="1405"/>
              <a:ext cx="36" cy="4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6" name="Line 125">
              <a:extLst>
                <a:ext uri="{FF2B5EF4-FFF2-40B4-BE49-F238E27FC236}">
                  <a16:creationId xmlns:a16="http://schemas.microsoft.com/office/drawing/2014/main" id="{A63DFB74-1D63-40F4-BD38-E0E027D24471}"/>
                </a:ext>
              </a:extLst>
            </p:cNvPr>
            <p:cNvSpPr>
              <a:spLocks noChangeShapeType="1"/>
            </p:cNvSpPr>
            <p:nvPr/>
          </p:nvSpPr>
          <p:spPr bwMode="auto">
            <a:xfrm flipH="1">
              <a:off x="3969" y="1405"/>
              <a:ext cx="53" cy="1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7" name="Line 126">
              <a:extLst>
                <a:ext uri="{FF2B5EF4-FFF2-40B4-BE49-F238E27FC236}">
                  <a16:creationId xmlns:a16="http://schemas.microsoft.com/office/drawing/2014/main" id="{CDF0E34E-82AE-4FF3-8AB5-C34FAC8A3F98}"/>
                </a:ext>
              </a:extLst>
            </p:cNvPr>
            <p:cNvSpPr>
              <a:spLocks noChangeShapeType="1"/>
            </p:cNvSpPr>
            <p:nvPr/>
          </p:nvSpPr>
          <p:spPr bwMode="auto">
            <a:xfrm flipV="1">
              <a:off x="4022" y="1354"/>
              <a:ext cx="17" cy="5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8" name="Line 127">
              <a:extLst>
                <a:ext uri="{FF2B5EF4-FFF2-40B4-BE49-F238E27FC236}">
                  <a16:creationId xmlns:a16="http://schemas.microsoft.com/office/drawing/2014/main" id="{BDB5EFA3-1A25-4E11-9970-B481C7A56A92}"/>
                </a:ext>
              </a:extLst>
            </p:cNvPr>
            <p:cNvSpPr>
              <a:spLocks noChangeShapeType="1"/>
            </p:cNvSpPr>
            <p:nvPr/>
          </p:nvSpPr>
          <p:spPr bwMode="auto">
            <a:xfrm flipH="1">
              <a:off x="3953" y="1416"/>
              <a:ext cx="16" cy="5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89" name="Line 128">
              <a:extLst>
                <a:ext uri="{FF2B5EF4-FFF2-40B4-BE49-F238E27FC236}">
                  <a16:creationId xmlns:a16="http://schemas.microsoft.com/office/drawing/2014/main" id="{8253CD91-47C6-458F-BA57-E1B9340752EA}"/>
                </a:ext>
              </a:extLst>
            </p:cNvPr>
            <p:cNvSpPr>
              <a:spLocks noChangeShapeType="1"/>
            </p:cNvSpPr>
            <p:nvPr/>
          </p:nvSpPr>
          <p:spPr bwMode="auto">
            <a:xfrm flipH="1">
              <a:off x="3900" y="1467"/>
              <a:ext cx="53" cy="1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0" name="Line 129">
              <a:extLst>
                <a:ext uri="{FF2B5EF4-FFF2-40B4-BE49-F238E27FC236}">
                  <a16:creationId xmlns:a16="http://schemas.microsoft.com/office/drawing/2014/main" id="{E0CEBDA0-65AB-4AAE-B5C1-D70FCDA63902}"/>
                </a:ext>
              </a:extLst>
            </p:cNvPr>
            <p:cNvSpPr>
              <a:spLocks noChangeShapeType="1"/>
            </p:cNvSpPr>
            <p:nvPr/>
          </p:nvSpPr>
          <p:spPr bwMode="auto">
            <a:xfrm flipH="1" flipV="1">
              <a:off x="3864" y="1439"/>
              <a:ext cx="36" cy="4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1" name="Line 130">
              <a:extLst>
                <a:ext uri="{FF2B5EF4-FFF2-40B4-BE49-F238E27FC236}">
                  <a16:creationId xmlns:a16="http://schemas.microsoft.com/office/drawing/2014/main" id="{C13C8717-1978-4C96-A30B-51814A48DE38}"/>
                </a:ext>
              </a:extLst>
            </p:cNvPr>
            <p:cNvSpPr>
              <a:spLocks noChangeShapeType="1"/>
            </p:cNvSpPr>
            <p:nvPr/>
          </p:nvSpPr>
          <p:spPr bwMode="auto">
            <a:xfrm flipH="1">
              <a:off x="3884" y="1479"/>
              <a:ext cx="16" cy="5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2" name="Line 131">
              <a:extLst>
                <a:ext uri="{FF2B5EF4-FFF2-40B4-BE49-F238E27FC236}">
                  <a16:creationId xmlns:a16="http://schemas.microsoft.com/office/drawing/2014/main" id="{F9FAEF40-81AE-403A-BE84-D37179D04931}"/>
                </a:ext>
              </a:extLst>
            </p:cNvPr>
            <p:cNvSpPr>
              <a:spLocks noChangeShapeType="1"/>
            </p:cNvSpPr>
            <p:nvPr/>
          </p:nvSpPr>
          <p:spPr bwMode="auto">
            <a:xfrm>
              <a:off x="3884" y="1530"/>
              <a:ext cx="31" cy="4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3" name="Line 132">
              <a:extLst>
                <a:ext uri="{FF2B5EF4-FFF2-40B4-BE49-F238E27FC236}">
                  <a16:creationId xmlns:a16="http://schemas.microsoft.com/office/drawing/2014/main" id="{EA41550B-9D89-4384-B360-95689BB5E8CA}"/>
                </a:ext>
              </a:extLst>
            </p:cNvPr>
            <p:cNvSpPr>
              <a:spLocks noChangeShapeType="1"/>
            </p:cNvSpPr>
            <p:nvPr/>
          </p:nvSpPr>
          <p:spPr bwMode="auto">
            <a:xfrm flipH="1">
              <a:off x="3833" y="1530"/>
              <a:ext cx="51"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4" name="Line 133">
              <a:extLst>
                <a:ext uri="{FF2B5EF4-FFF2-40B4-BE49-F238E27FC236}">
                  <a16:creationId xmlns:a16="http://schemas.microsoft.com/office/drawing/2014/main" id="{C5D202BA-A17A-49EE-9FEC-47146B1C7794}"/>
                </a:ext>
              </a:extLst>
            </p:cNvPr>
            <p:cNvSpPr>
              <a:spLocks noChangeShapeType="1"/>
            </p:cNvSpPr>
            <p:nvPr/>
          </p:nvSpPr>
          <p:spPr bwMode="auto">
            <a:xfrm flipH="1">
              <a:off x="3884" y="1574"/>
              <a:ext cx="31" cy="4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5" name="Line 134">
              <a:extLst>
                <a:ext uri="{FF2B5EF4-FFF2-40B4-BE49-F238E27FC236}">
                  <a16:creationId xmlns:a16="http://schemas.microsoft.com/office/drawing/2014/main" id="{C80E19D3-D8E1-4CCB-B873-E96AB225D57E}"/>
                </a:ext>
              </a:extLst>
            </p:cNvPr>
            <p:cNvSpPr>
              <a:spLocks noChangeShapeType="1"/>
            </p:cNvSpPr>
            <p:nvPr/>
          </p:nvSpPr>
          <p:spPr bwMode="auto">
            <a:xfrm flipH="1" flipV="1">
              <a:off x="3833" y="1601"/>
              <a:ext cx="51"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6" name="Line 135">
              <a:extLst>
                <a:ext uri="{FF2B5EF4-FFF2-40B4-BE49-F238E27FC236}">
                  <a16:creationId xmlns:a16="http://schemas.microsoft.com/office/drawing/2014/main" id="{D0FC458A-07C6-4C43-ADDF-B5F132E6630E}"/>
                </a:ext>
              </a:extLst>
            </p:cNvPr>
            <p:cNvSpPr>
              <a:spLocks noChangeShapeType="1"/>
            </p:cNvSpPr>
            <p:nvPr/>
          </p:nvSpPr>
          <p:spPr bwMode="auto">
            <a:xfrm flipV="1">
              <a:off x="3833" y="1547"/>
              <a:ext cx="0"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7" name="Line 136">
              <a:extLst>
                <a:ext uri="{FF2B5EF4-FFF2-40B4-BE49-F238E27FC236}">
                  <a16:creationId xmlns:a16="http://schemas.microsoft.com/office/drawing/2014/main" id="{A0C88E02-1383-4BB4-8646-C451F81BBAB2}"/>
                </a:ext>
              </a:extLst>
            </p:cNvPr>
            <p:cNvSpPr>
              <a:spLocks noChangeShapeType="1"/>
            </p:cNvSpPr>
            <p:nvPr/>
          </p:nvSpPr>
          <p:spPr bwMode="auto">
            <a:xfrm flipH="1">
              <a:off x="3786" y="1601"/>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8" name="Line 137">
              <a:extLst>
                <a:ext uri="{FF2B5EF4-FFF2-40B4-BE49-F238E27FC236}">
                  <a16:creationId xmlns:a16="http://schemas.microsoft.com/office/drawing/2014/main" id="{3AC19DA2-374A-4306-AF6D-0EE232A18B58}"/>
                </a:ext>
              </a:extLst>
            </p:cNvPr>
            <p:cNvSpPr>
              <a:spLocks noChangeShapeType="1"/>
            </p:cNvSpPr>
            <p:nvPr/>
          </p:nvSpPr>
          <p:spPr bwMode="auto">
            <a:xfrm flipH="1" flipV="1">
              <a:off x="3786" y="1521"/>
              <a:ext cx="47" cy="2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99" name="Line 138">
              <a:extLst>
                <a:ext uri="{FF2B5EF4-FFF2-40B4-BE49-F238E27FC236}">
                  <a16:creationId xmlns:a16="http://schemas.microsoft.com/office/drawing/2014/main" id="{4762E066-1749-48D3-8A2C-7F14F65D2C02}"/>
                </a:ext>
              </a:extLst>
            </p:cNvPr>
            <p:cNvSpPr>
              <a:spLocks noChangeShapeType="1"/>
            </p:cNvSpPr>
            <p:nvPr/>
          </p:nvSpPr>
          <p:spPr bwMode="auto">
            <a:xfrm flipV="1">
              <a:off x="3833" y="1494"/>
              <a:ext cx="9" cy="5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0" name="Line 139">
              <a:extLst>
                <a:ext uri="{FF2B5EF4-FFF2-40B4-BE49-F238E27FC236}">
                  <a16:creationId xmlns:a16="http://schemas.microsoft.com/office/drawing/2014/main" id="{BCAF2EC3-B22D-4F77-AC61-1A4730E131F6}"/>
                </a:ext>
              </a:extLst>
            </p:cNvPr>
            <p:cNvSpPr>
              <a:spLocks noChangeShapeType="1"/>
            </p:cNvSpPr>
            <p:nvPr/>
          </p:nvSpPr>
          <p:spPr bwMode="auto">
            <a:xfrm flipH="1">
              <a:off x="3739" y="1521"/>
              <a:ext cx="47" cy="2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1" name="Line 140">
              <a:extLst>
                <a:ext uri="{FF2B5EF4-FFF2-40B4-BE49-F238E27FC236}">
                  <a16:creationId xmlns:a16="http://schemas.microsoft.com/office/drawing/2014/main" id="{BC714668-6CB7-4618-AB4F-1751B104A2E2}"/>
                </a:ext>
              </a:extLst>
            </p:cNvPr>
            <p:cNvSpPr>
              <a:spLocks noChangeShapeType="1"/>
            </p:cNvSpPr>
            <p:nvPr/>
          </p:nvSpPr>
          <p:spPr bwMode="auto">
            <a:xfrm>
              <a:off x="3739" y="1547"/>
              <a:ext cx="0"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2" name="Line 141">
              <a:extLst>
                <a:ext uri="{FF2B5EF4-FFF2-40B4-BE49-F238E27FC236}">
                  <a16:creationId xmlns:a16="http://schemas.microsoft.com/office/drawing/2014/main" id="{A8BD2ACC-9A95-4ADB-8823-D416AC385068}"/>
                </a:ext>
              </a:extLst>
            </p:cNvPr>
            <p:cNvSpPr>
              <a:spLocks noChangeShapeType="1"/>
            </p:cNvSpPr>
            <p:nvPr/>
          </p:nvSpPr>
          <p:spPr bwMode="auto">
            <a:xfrm>
              <a:off x="3739" y="1601"/>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3" name="Line 142">
              <a:extLst>
                <a:ext uri="{FF2B5EF4-FFF2-40B4-BE49-F238E27FC236}">
                  <a16:creationId xmlns:a16="http://schemas.microsoft.com/office/drawing/2014/main" id="{1437BFED-12A6-44EB-B43E-A29120A77BF4}"/>
                </a:ext>
              </a:extLst>
            </p:cNvPr>
            <p:cNvSpPr>
              <a:spLocks noChangeShapeType="1"/>
            </p:cNvSpPr>
            <p:nvPr/>
          </p:nvSpPr>
          <p:spPr bwMode="auto">
            <a:xfrm flipH="1">
              <a:off x="3692" y="1601"/>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4" name="Line 143">
              <a:extLst>
                <a:ext uri="{FF2B5EF4-FFF2-40B4-BE49-F238E27FC236}">
                  <a16:creationId xmlns:a16="http://schemas.microsoft.com/office/drawing/2014/main" id="{DA1D3AF7-C39D-4B05-A554-DDD173384ECE}"/>
                </a:ext>
              </a:extLst>
            </p:cNvPr>
            <p:cNvSpPr>
              <a:spLocks noChangeShapeType="1"/>
            </p:cNvSpPr>
            <p:nvPr/>
          </p:nvSpPr>
          <p:spPr bwMode="auto">
            <a:xfrm>
              <a:off x="3786" y="1628"/>
              <a:ext cx="0"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5" name="Line 144">
              <a:extLst>
                <a:ext uri="{FF2B5EF4-FFF2-40B4-BE49-F238E27FC236}">
                  <a16:creationId xmlns:a16="http://schemas.microsoft.com/office/drawing/2014/main" id="{FB20DC0C-1D1E-4DAB-B690-19D2F645AD1C}"/>
                </a:ext>
              </a:extLst>
            </p:cNvPr>
            <p:cNvSpPr>
              <a:spLocks noChangeShapeType="1"/>
            </p:cNvSpPr>
            <p:nvPr/>
          </p:nvSpPr>
          <p:spPr bwMode="auto">
            <a:xfrm flipH="1">
              <a:off x="3739" y="1682"/>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6" name="Line 145">
              <a:extLst>
                <a:ext uri="{FF2B5EF4-FFF2-40B4-BE49-F238E27FC236}">
                  <a16:creationId xmlns:a16="http://schemas.microsoft.com/office/drawing/2014/main" id="{23C03F51-AF4A-47A8-A65C-914BFEFD2436}"/>
                </a:ext>
              </a:extLst>
            </p:cNvPr>
            <p:cNvSpPr>
              <a:spLocks noChangeShapeType="1"/>
            </p:cNvSpPr>
            <p:nvPr/>
          </p:nvSpPr>
          <p:spPr bwMode="auto">
            <a:xfrm flipH="1" flipV="1">
              <a:off x="3692" y="1682"/>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7" name="Line 146">
              <a:extLst>
                <a:ext uri="{FF2B5EF4-FFF2-40B4-BE49-F238E27FC236}">
                  <a16:creationId xmlns:a16="http://schemas.microsoft.com/office/drawing/2014/main" id="{0EF35C0B-0F19-4F47-AE2E-18ADE40472CC}"/>
                </a:ext>
              </a:extLst>
            </p:cNvPr>
            <p:cNvSpPr>
              <a:spLocks noChangeShapeType="1"/>
            </p:cNvSpPr>
            <p:nvPr/>
          </p:nvSpPr>
          <p:spPr bwMode="auto">
            <a:xfrm flipH="1" flipV="1">
              <a:off x="3701" y="1675"/>
              <a:ext cx="39"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8" name="Line 147">
              <a:extLst>
                <a:ext uri="{FF2B5EF4-FFF2-40B4-BE49-F238E27FC236}">
                  <a16:creationId xmlns:a16="http://schemas.microsoft.com/office/drawing/2014/main" id="{54302616-A44C-40E4-A628-68C07BE10B67}"/>
                </a:ext>
              </a:extLst>
            </p:cNvPr>
            <p:cNvSpPr>
              <a:spLocks noChangeShapeType="1"/>
            </p:cNvSpPr>
            <p:nvPr/>
          </p:nvSpPr>
          <p:spPr bwMode="auto">
            <a:xfrm flipV="1">
              <a:off x="3692" y="1628"/>
              <a:ext cx="0"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09" name="Line 148">
              <a:extLst>
                <a:ext uri="{FF2B5EF4-FFF2-40B4-BE49-F238E27FC236}">
                  <a16:creationId xmlns:a16="http://schemas.microsoft.com/office/drawing/2014/main" id="{2DD34AB9-7A5F-407D-BBC2-51D38836D808}"/>
                </a:ext>
              </a:extLst>
            </p:cNvPr>
            <p:cNvSpPr>
              <a:spLocks noChangeShapeType="1"/>
            </p:cNvSpPr>
            <p:nvPr/>
          </p:nvSpPr>
          <p:spPr bwMode="auto">
            <a:xfrm flipH="1">
              <a:off x="3646" y="1682"/>
              <a:ext cx="46"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0" name="Line 149">
              <a:extLst>
                <a:ext uri="{FF2B5EF4-FFF2-40B4-BE49-F238E27FC236}">
                  <a16:creationId xmlns:a16="http://schemas.microsoft.com/office/drawing/2014/main" id="{B82EDF94-46CC-4900-B590-1C77A44067A2}"/>
                </a:ext>
              </a:extLst>
            </p:cNvPr>
            <p:cNvSpPr>
              <a:spLocks noChangeShapeType="1"/>
            </p:cNvSpPr>
            <p:nvPr/>
          </p:nvSpPr>
          <p:spPr bwMode="auto">
            <a:xfrm flipH="1" flipV="1">
              <a:off x="3646" y="1601"/>
              <a:ext cx="46"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1" name="Line 150">
              <a:extLst>
                <a:ext uri="{FF2B5EF4-FFF2-40B4-BE49-F238E27FC236}">
                  <a16:creationId xmlns:a16="http://schemas.microsoft.com/office/drawing/2014/main" id="{D9A6327A-B51F-4828-B14B-2F1BF7D9252E}"/>
                </a:ext>
              </a:extLst>
            </p:cNvPr>
            <p:cNvSpPr>
              <a:spLocks noChangeShapeType="1"/>
            </p:cNvSpPr>
            <p:nvPr/>
          </p:nvSpPr>
          <p:spPr bwMode="auto">
            <a:xfrm flipV="1">
              <a:off x="3692" y="1574"/>
              <a:ext cx="0"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2" name="Line 151">
              <a:extLst>
                <a:ext uri="{FF2B5EF4-FFF2-40B4-BE49-F238E27FC236}">
                  <a16:creationId xmlns:a16="http://schemas.microsoft.com/office/drawing/2014/main" id="{6D329EBF-BF88-4459-A8FC-ECA6EDB0AD6D}"/>
                </a:ext>
              </a:extLst>
            </p:cNvPr>
            <p:cNvSpPr>
              <a:spLocks noChangeShapeType="1"/>
            </p:cNvSpPr>
            <p:nvPr/>
          </p:nvSpPr>
          <p:spPr bwMode="auto">
            <a:xfrm flipH="1">
              <a:off x="3599" y="1601"/>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3" name="Line 152">
              <a:extLst>
                <a:ext uri="{FF2B5EF4-FFF2-40B4-BE49-F238E27FC236}">
                  <a16:creationId xmlns:a16="http://schemas.microsoft.com/office/drawing/2014/main" id="{473C9A33-2B4F-4BAB-83F4-E31DCA308A06}"/>
                </a:ext>
              </a:extLst>
            </p:cNvPr>
            <p:cNvSpPr>
              <a:spLocks noChangeShapeType="1"/>
            </p:cNvSpPr>
            <p:nvPr/>
          </p:nvSpPr>
          <p:spPr bwMode="auto">
            <a:xfrm>
              <a:off x="3599" y="1628"/>
              <a:ext cx="0" cy="5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4" name="Line 153">
              <a:extLst>
                <a:ext uri="{FF2B5EF4-FFF2-40B4-BE49-F238E27FC236}">
                  <a16:creationId xmlns:a16="http://schemas.microsoft.com/office/drawing/2014/main" id="{044F8939-EF59-4397-832D-1B05E6840B3B}"/>
                </a:ext>
              </a:extLst>
            </p:cNvPr>
            <p:cNvSpPr>
              <a:spLocks noChangeShapeType="1"/>
            </p:cNvSpPr>
            <p:nvPr/>
          </p:nvSpPr>
          <p:spPr bwMode="auto">
            <a:xfrm>
              <a:off x="3599" y="1682"/>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5" name="Line 154">
              <a:extLst>
                <a:ext uri="{FF2B5EF4-FFF2-40B4-BE49-F238E27FC236}">
                  <a16:creationId xmlns:a16="http://schemas.microsoft.com/office/drawing/2014/main" id="{1366D2D8-6081-4CAD-A077-C15815292F82}"/>
                </a:ext>
              </a:extLst>
            </p:cNvPr>
            <p:cNvSpPr>
              <a:spLocks noChangeShapeType="1"/>
            </p:cNvSpPr>
            <p:nvPr/>
          </p:nvSpPr>
          <p:spPr bwMode="auto">
            <a:xfrm flipH="1">
              <a:off x="3570" y="1682"/>
              <a:ext cx="29"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6" name="Line 155">
              <a:extLst>
                <a:ext uri="{FF2B5EF4-FFF2-40B4-BE49-F238E27FC236}">
                  <a16:creationId xmlns:a16="http://schemas.microsoft.com/office/drawing/2014/main" id="{51E51DEF-C4AB-485D-8220-A9E29E36FE50}"/>
                </a:ext>
              </a:extLst>
            </p:cNvPr>
            <p:cNvSpPr>
              <a:spLocks noChangeShapeType="1"/>
            </p:cNvSpPr>
            <p:nvPr/>
          </p:nvSpPr>
          <p:spPr bwMode="auto">
            <a:xfrm flipV="1">
              <a:off x="4039" y="1342"/>
              <a:ext cx="53" cy="1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17" name="Line 156">
              <a:extLst>
                <a:ext uri="{FF2B5EF4-FFF2-40B4-BE49-F238E27FC236}">
                  <a16:creationId xmlns:a16="http://schemas.microsoft.com/office/drawing/2014/main" id="{8ABB6602-4035-4A23-8D02-D1E8B61A701B}"/>
                </a:ext>
              </a:extLst>
            </p:cNvPr>
            <p:cNvSpPr>
              <a:spLocks noChangeShapeType="1"/>
            </p:cNvSpPr>
            <p:nvPr/>
          </p:nvSpPr>
          <p:spPr bwMode="auto">
            <a:xfrm flipH="1" flipV="1">
              <a:off x="4004" y="1314"/>
              <a:ext cx="35" cy="4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518" name="Group 159">
            <a:extLst>
              <a:ext uri="{FF2B5EF4-FFF2-40B4-BE49-F238E27FC236}">
                <a16:creationId xmlns:a16="http://schemas.microsoft.com/office/drawing/2014/main" id="{BA848244-EEAC-4571-BA34-030F6A03598C}"/>
              </a:ext>
            </a:extLst>
          </p:cNvPr>
          <p:cNvGrpSpPr>
            <a:grpSpLocks noChangeAspect="1"/>
          </p:cNvGrpSpPr>
          <p:nvPr/>
        </p:nvGrpSpPr>
        <p:grpSpPr bwMode="auto">
          <a:xfrm>
            <a:off x="10423709" y="1348643"/>
            <a:ext cx="923924" cy="533401"/>
            <a:chOff x="4085" y="1620"/>
            <a:chExt cx="485" cy="280"/>
          </a:xfrm>
        </p:grpSpPr>
        <p:sp>
          <p:nvSpPr>
            <p:cNvPr id="519" name="AutoShape 158">
              <a:extLst>
                <a:ext uri="{FF2B5EF4-FFF2-40B4-BE49-F238E27FC236}">
                  <a16:creationId xmlns:a16="http://schemas.microsoft.com/office/drawing/2014/main" id="{CD8CD9FD-E9F1-404E-A42D-A97940A3D6F2}"/>
                </a:ext>
              </a:extLst>
            </p:cNvPr>
            <p:cNvSpPr>
              <a:spLocks noChangeAspect="1" noChangeArrowheads="1" noTextEdit="1"/>
            </p:cNvSpPr>
            <p:nvPr/>
          </p:nvSpPr>
          <p:spPr bwMode="auto">
            <a:xfrm>
              <a:off x="4085" y="1620"/>
              <a:ext cx="483"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20" name="Rectangle 160">
              <a:extLst>
                <a:ext uri="{FF2B5EF4-FFF2-40B4-BE49-F238E27FC236}">
                  <a16:creationId xmlns:a16="http://schemas.microsoft.com/office/drawing/2014/main" id="{2C3355C5-0294-4C43-9B53-F95D1C4FD3F0}"/>
                </a:ext>
              </a:extLst>
            </p:cNvPr>
            <p:cNvSpPr>
              <a:spLocks noChangeArrowheads="1"/>
            </p:cNvSpPr>
            <p:nvPr/>
          </p:nvSpPr>
          <p:spPr bwMode="auto">
            <a:xfrm>
              <a:off x="4181" y="1842"/>
              <a:ext cx="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1" name="Rectangle 161">
              <a:extLst>
                <a:ext uri="{FF2B5EF4-FFF2-40B4-BE49-F238E27FC236}">
                  <a16:creationId xmlns:a16="http://schemas.microsoft.com/office/drawing/2014/main" id="{72A54686-822F-4244-9297-29E1011A3830}"/>
                </a:ext>
              </a:extLst>
            </p:cNvPr>
            <p:cNvSpPr>
              <a:spLocks noChangeArrowheads="1"/>
            </p:cNvSpPr>
            <p:nvPr/>
          </p:nvSpPr>
          <p:spPr bwMode="auto">
            <a:xfrm>
              <a:off x="4149" y="1842"/>
              <a:ext cx="3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2" name="Rectangle 162">
              <a:extLst>
                <a:ext uri="{FF2B5EF4-FFF2-40B4-BE49-F238E27FC236}">
                  <a16:creationId xmlns:a16="http://schemas.microsoft.com/office/drawing/2014/main" id="{3FDAEF13-B878-4D5B-AC39-B76730EE4FE2}"/>
                </a:ext>
              </a:extLst>
            </p:cNvPr>
            <p:cNvSpPr>
              <a:spLocks noChangeArrowheads="1"/>
            </p:cNvSpPr>
            <p:nvPr/>
          </p:nvSpPr>
          <p:spPr bwMode="auto">
            <a:xfrm>
              <a:off x="4117" y="1731"/>
              <a:ext cx="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3" name="Rectangle 163">
              <a:extLst>
                <a:ext uri="{FF2B5EF4-FFF2-40B4-BE49-F238E27FC236}">
                  <a16:creationId xmlns:a16="http://schemas.microsoft.com/office/drawing/2014/main" id="{A0F21FF0-DA2E-4844-A071-9F7F1BC3495F}"/>
                </a:ext>
              </a:extLst>
            </p:cNvPr>
            <p:cNvSpPr>
              <a:spLocks noChangeArrowheads="1"/>
            </p:cNvSpPr>
            <p:nvPr/>
          </p:nvSpPr>
          <p:spPr bwMode="auto">
            <a:xfrm>
              <a:off x="4085" y="1731"/>
              <a:ext cx="3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4" name="Rectangle 164">
              <a:extLst>
                <a:ext uri="{FF2B5EF4-FFF2-40B4-BE49-F238E27FC236}">
                  <a16:creationId xmlns:a16="http://schemas.microsoft.com/office/drawing/2014/main" id="{884819F1-F771-421A-9587-7D7EC2E38C36}"/>
                </a:ext>
              </a:extLst>
            </p:cNvPr>
            <p:cNvSpPr>
              <a:spLocks noChangeArrowheads="1"/>
            </p:cNvSpPr>
            <p:nvPr/>
          </p:nvSpPr>
          <p:spPr bwMode="auto">
            <a:xfrm>
              <a:off x="4500" y="1731"/>
              <a:ext cx="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5" name="Rectangle 165">
              <a:extLst>
                <a:ext uri="{FF2B5EF4-FFF2-40B4-BE49-F238E27FC236}">
                  <a16:creationId xmlns:a16="http://schemas.microsoft.com/office/drawing/2014/main" id="{0AA6CD03-06B6-456F-A72B-AA3147D24A0B}"/>
                </a:ext>
              </a:extLst>
            </p:cNvPr>
            <p:cNvSpPr>
              <a:spLocks noChangeArrowheads="1"/>
            </p:cNvSpPr>
            <p:nvPr/>
          </p:nvSpPr>
          <p:spPr bwMode="auto">
            <a:xfrm>
              <a:off x="4500" y="1620"/>
              <a:ext cx="3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6" name="Rectangle 166">
              <a:extLst>
                <a:ext uri="{FF2B5EF4-FFF2-40B4-BE49-F238E27FC236}">
                  <a16:creationId xmlns:a16="http://schemas.microsoft.com/office/drawing/2014/main" id="{01263E84-1C43-4E78-BE49-C14AC5C6944D}"/>
                </a:ext>
              </a:extLst>
            </p:cNvPr>
            <p:cNvSpPr>
              <a:spLocks noChangeArrowheads="1"/>
            </p:cNvSpPr>
            <p:nvPr/>
          </p:nvSpPr>
          <p:spPr bwMode="auto">
            <a:xfrm>
              <a:off x="4535" y="1620"/>
              <a:ext cx="3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72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27" name="Line 167">
              <a:extLst>
                <a:ext uri="{FF2B5EF4-FFF2-40B4-BE49-F238E27FC236}">
                  <a16:creationId xmlns:a16="http://schemas.microsoft.com/office/drawing/2014/main" id="{94DDF8F5-A214-46CC-9D6D-791A289F9096}"/>
                </a:ext>
              </a:extLst>
            </p:cNvPr>
            <p:cNvSpPr>
              <a:spLocks noChangeShapeType="1"/>
            </p:cNvSpPr>
            <p:nvPr/>
          </p:nvSpPr>
          <p:spPr bwMode="auto">
            <a:xfrm flipV="1">
              <a:off x="4212" y="1812"/>
              <a:ext cx="18" cy="3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28" name="Line 168">
              <a:extLst>
                <a:ext uri="{FF2B5EF4-FFF2-40B4-BE49-F238E27FC236}">
                  <a16:creationId xmlns:a16="http://schemas.microsoft.com/office/drawing/2014/main" id="{4E134722-726E-408F-BAA9-04A84F316C96}"/>
                </a:ext>
              </a:extLst>
            </p:cNvPr>
            <p:cNvSpPr>
              <a:spLocks noChangeShapeType="1"/>
            </p:cNvSpPr>
            <p:nvPr/>
          </p:nvSpPr>
          <p:spPr bwMode="auto">
            <a:xfrm>
              <a:off x="4230" y="1812"/>
              <a:ext cx="6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29" name="Line 169">
              <a:extLst>
                <a:ext uri="{FF2B5EF4-FFF2-40B4-BE49-F238E27FC236}">
                  <a16:creationId xmlns:a16="http://schemas.microsoft.com/office/drawing/2014/main" id="{531CE567-70BB-4E0D-8BAC-B5A06BA8BCB6}"/>
                </a:ext>
              </a:extLst>
            </p:cNvPr>
            <p:cNvSpPr>
              <a:spLocks noChangeShapeType="1"/>
            </p:cNvSpPr>
            <p:nvPr/>
          </p:nvSpPr>
          <p:spPr bwMode="auto">
            <a:xfrm>
              <a:off x="4235" y="1800"/>
              <a:ext cx="5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0" name="Line 170">
              <a:extLst>
                <a:ext uri="{FF2B5EF4-FFF2-40B4-BE49-F238E27FC236}">
                  <a16:creationId xmlns:a16="http://schemas.microsoft.com/office/drawing/2014/main" id="{0BCFE0CC-4741-425A-B699-1A77F212CB7C}"/>
                </a:ext>
              </a:extLst>
            </p:cNvPr>
            <p:cNvSpPr>
              <a:spLocks noChangeShapeType="1"/>
            </p:cNvSpPr>
            <p:nvPr/>
          </p:nvSpPr>
          <p:spPr bwMode="auto">
            <a:xfrm flipH="1" flipV="1">
              <a:off x="4198" y="1756"/>
              <a:ext cx="32"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1" name="Line 171">
              <a:extLst>
                <a:ext uri="{FF2B5EF4-FFF2-40B4-BE49-F238E27FC236}">
                  <a16:creationId xmlns:a16="http://schemas.microsoft.com/office/drawing/2014/main" id="{0DCBED11-EC6B-4BB7-AC05-835051B7FC38}"/>
                </a:ext>
              </a:extLst>
            </p:cNvPr>
            <p:cNvSpPr>
              <a:spLocks noChangeShapeType="1"/>
            </p:cNvSpPr>
            <p:nvPr/>
          </p:nvSpPr>
          <p:spPr bwMode="auto">
            <a:xfrm flipV="1">
              <a:off x="4294" y="1756"/>
              <a:ext cx="32"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2" name="Line 172">
              <a:extLst>
                <a:ext uri="{FF2B5EF4-FFF2-40B4-BE49-F238E27FC236}">
                  <a16:creationId xmlns:a16="http://schemas.microsoft.com/office/drawing/2014/main" id="{4F21C577-D765-4A06-8B68-2436AEC72EC1}"/>
                </a:ext>
              </a:extLst>
            </p:cNvPr>
            <p:cNvSpPr>
              <a:spLocks noChangeShapeType="1"/>
            </p:cNvSpPr>
            <p:nvPr/>
          </p:nvSpPr>
          <p:spPr bwMode="auto">
            <a:xfrm flipH="1" flipV="1">
              <a:off x="4294" y="1701"/>
              <a:ext cx="32"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3" name="Line 173">
              <a:extLst>
                <a:ext uri="{FF2B5EF4-FFF2-40B4-BE49-F238E27FC236}">
                  <a16:creationId xmlns:a16="http://schemas.microsoft.com/office/drawing/2014/main" id="{9F90AEA3-5583-494D-B913-2B9EE0107BA8}"/>
                </a:ext>
              </a:extLst>
            </p:cNvPr>
            <p:cNvSpPr>
              <a:spLocks noChangeShapeType="1"/>
            </p:cNvSpPr>
            <p:nvPr/>
          </p:nvSpPr>
          <p:spPr bwMode="auto">
            <a:xfrm flipH="1" flipV="1">
              <a:off x="4287" y="1712"/>
              <a:ext cx="26" cy="4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4" name="Line 174">
              <a:extLst>
                <a:ext uri="{FF2B5EF4-FFF2-40B4-BE49-F238E27FC236}">
                  <a16:creationId xmlns:a16="http://schemas.microsoft.com/office/drawing/2014/main" id="{1D207DCF-937E-4416-8865-FB7E293A64CC}"/>
                </a:ext>
              </a:extLst>
            </p:cNvPr>
            <p:cNvSpPr>
              <a:spLocks noChangeShapeType="1"/>
            </p:cNvSpPr>
            <p:nvPr/>
          </p:nvSpPr>
          <p:spPr bwMode="auto">
            <a:xfrm>
              <a:off x="4326" y="1756"/>
              <a:ext cx="6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5" name="Line 175">
              <a:extLst>
                <a:ext uri="{FF2B5EF4-FFF2-40B4-BE49-F238E27FC236}">
                  <a16:creationId xmlns:a16="http://schemas.microsoft.com/office/drawing/2014/main" id="{A1D82A07-8D2C-4DAB-8659-731CFC134F29}"/>
                </a:ext>
              </a:extLst>
            </p:cNvPr>
            <p:cNvSpPr>
              <a:spLocks noChangeShapeType="1"/>
            </p:cNvSpPr>
            <p:nvPr/>
          </p:nvSpPr>
          <p:spPr bwMode="auto">
            <a:xfrm flipH="1">
              <a:off x="4230" y="1701"/>
              <a:ext cx="6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6" name="Line 176">
              <a:extLst>
                <a:ext uri="{FF2B5EF4-FFF2-40B4-BE49-F238E27FC236}">
                  <a16:creationId xmlns:a16="http://schemas.microsoft.com/office/drawing/2014/main" id="{BCA9926B-D235-493F-9FEB-34059CA99BCB}"/>
                </a:ext>
              </a:extLst>
            </p:cNvPr>
            <p:cNvSpPr>
              <a:spLocks noChangeShapeType="1"/>
            </p:cNvSpPr>
            <p:nvPr/>
          </p:nvSpPr>
          <p:spPr bwMode="auto">
            <a:xfrm flipH="1">
              <a:off x="4198" y="1701"/>
              <a:ext cx="32"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7" name="Line 177">
              <a:extLst>
                <a:ext uri="{FF2B5EF4-FFF2-40B4-BE49-F238E27FC236}">
                  <a16:creationId xmlns:a16="http://schemas.microsoft.com/office/drawing/2014/main" id="{10BC5D52-1C93-43B9-BAE7-8344D7F8B822}"/>
                </a:ext>
              </a:extLst>
            </p:cNvPr>
            <p:cNvSpPr>
              <a:spLocks noChangeShapeType="1"/>
            </p:cNvSpPr>
            <p:nvPr/>
          </p:nvSpPr>
          <p:spPr bwMode="auto">
            <a:xfrm flipH="1">
              <a:off x="4211" y="1711"/>
              <a:ext cx="26" cy="4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8" name="Line 178">
              <a:extLst>
                <a:ext uri="{FF2B5EF4-FFF2-40B4-BE49-F238E27FC236}">
                  <a16:creationId xmlns:a16="http://schemas.microsoft.com/office/drawing/2014/main" id="{0D332710-5C28-471B-A5E3-A3B59EC0D3C3}"/>
                </a:ext>
              </a:extLst>
            </p:cNvPr>
            <p:cNvSpPr>
              <a:spLocks noChangeShapeType="1"/>
            </p:cNvSpPr>
            <p:nvPr/>
          </p:nvSpPr>
          <p:spPr bwMode="auto">
            <a:xfrm flipH="1">
              <a:off x="4156" y="1756"/>
              <a:ext cx="42"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9" name="Line 179">
              <a:extLst>
                <a:ext uri="{FF2B5EF4-FFF2-40B4-BE49-F238E27FC236}">
                  <a16:creationId xmlns:a16="http://schemas.microsoft.com/office/drawing/2014/main" id="{B106A8B1-FB27-49E3-B502-176F95FBD448}"/>
                </a:ext>
              </a:extLst>
            </p:cNvPr>
            <p:cNvSpPr>
              <a:spLocks noChangeShapeType="1"/>
            </p:cNvSpPr>
            <p:nvPr/>
          </p:nvSpPr>
          <p:spPr bwMode="auto">
            <a:xfrm flipV="1">
              <a:off x="4390" y="1701"/>
              <a:ext cx="31"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40" name="Line 180">
              <a:extLst>
                <a:ext uri="{FF2B5EF4-FFF2-40B4-BE49-F238E27FC236}">
                  <a16:creationId xmlns:a16="http://schemas.microsoft.com/office/drawing/2014/main" id="{5E4F0927-2726-4013-8C46-8CAABA51D688}"/>
                </a:ext>
              </a:extLst>
            </p:cNvPr>
            <p:cNvSpPr>
              <a:spLocks noChangeShapeType="1"/>
            </p:cNvSpPr>
            <p:nvPr/>
          </p:nvSpPr>
          <p:spPr bwMode="auto">
            <a:xfrm flipV="1">
              <a:off x="4400" y="1712"/>
              <a:ext cx="29" cy="5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41" name="Line 181">
              <a:extLst>
                <a:ext uri="{FF2B5EF4-FFF2-40B4-BE49-F238E27FC236}">
                  <a16:creationId xmlns:a16="http://schemas.microsoft.com/office/drawing/2014/main" id="{6A4F422C-7EED-41C0-8C31-41042A414017}"/>
                </a:ext>
              </a:extLst>
            </p:cNvPr>
            <p:cNvSpPr>
              <a:spLocks noChangeShapeType="1"/>
            </p:cNvSpPr>
            <p:nvPr/>
          </p:nvSpPr>
          <p:spPr bwMode="auto">
            <a:xfrm>
              <a:off x="4422" y="1701"/>
              <a:ext cx="63"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42" name="Line 182">
              <a:extLst>
                <a:ext uri="{FF2B5EF4-FFF2-40B4-BE49-F238E27FC236}">
                  <a16:creationId xmlns:a16="http://schemas.microsoft.com/office/drawing/2014/main" id="{B0D41AD5-F4E0-4069-84EC-B2BCF0A58C89}"/>
                </a:ext>
              </a:extLst>
            </p:cNvPr>
            <p:cNvSpPr>
              <a:spLocks noChangeShapeType="1"/>
            </p:cNvSpPr>
            <p:nvPr/>
          </p:nvSpPr>
          <p:spPr bwMode="auto">
            <a:xfrm>
              <a:off x="4481" y="1704"/>
              <a:ext cx="17"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43" name="Line 183">
              <a:extLst>
                <a:ext uri="{FF2B5EF4-FFF2-40B4-BE49-F238E27FC236}">
                  <a16:creationId xmlns:a16="http://schemas.microsoft.com/office/drawing/2014/main" id="{57F6572F-4E88-402D-92AA-CD9D9418E698}"/>
                </a:ext>
              </a:extLst>
            </p:cNvPr>
            <p:cNvSpPr>
              <a:spLocks noChangeShapeType="1"/>
            </p:cNvSpPr>
            <p:nvPr/>
          </p:nvSpPr>
          <p:spPr bwMode="auto">
            <a:xfrm>
              <a:off x="4491" y="1698"/>
              <a:ext cx="20" cy="3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44" name="Line 184">
              <a:extLst>
                <a:ext uri="{FF2B5EF4-FFF2-40B4-BE49-F238E27FC236}">
                  <a16:creationId xmlns:a16="http://schemas.microsoft.com/office/drawing/2014/main" id="{32031E9B-2B4B-451B-9ACE-D386A7F3EA68}"/>
                </a:ext>
              </a:extLst>
            </p:cNvPr>
            <p:cNvSpPr>
              <a:spLocks noChangeShapeType="1"/>
            </p:cNvSpPr>
            <p:nvPr/>
          </p:nvSpPr>
          <p:spPr bwMode="auto">
            <a:xfrm flipV="1">
              <a:off x="4485" y="1668"/>
              <a:ext cx="19" cy="3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545" name="Group 187">
            <a:extLst>
              <a:ext uri="{FF2B5EF4-FFF2-40B4-BE49-F238E27FC236}">
                <a16:creationId xmlns:a16="http://schemas.microsoft.com/office/drawing/2014/main" id="{FCDB1831-30C3-416C-818C-D46F41140E4B}"/>
              </a:ext>
            </a:extLst>
          </p:cNvPr>
          <p:cNvGrpSpPr>
            <a:grpSpLocks noChangeAspect="1"/>
          </p:cNvGrpSpPr>
          <p:nvPr/>
        </p:nvGrpSpPr>
        <p:grpSpPr bwMode="auto">
          <a:xfrm>
            <a:off x="10254664" y="2099826"/>
            <a:ext cx="619125" cy="432436"/>
            <a:chOff x="4726" y="1552"/>
            <a:chExt cx="325" cy="227"/>
          </a:xfrm>
        </p:grpSpPr>
        <p:sp>
          <p:nvSpPr>
            <p:cNvPr id="546" name="AutoShape 186">
              <a:extLst>
                <a:ext uri="{FF2B5EF4-FFF2-40B4-BE49-F238E27FC236}">
                  <a16:creationId xmlns:a16="http://schemas.microsoft.com/office/drawing/2014/main" id="{BF432F29-40F4-458C-AA47-09BAE591BD6C}"/>
                </a:ext>
              </a:extLst>
            </p:cNvPr>
            <p:cNvSpPr>
              <a:spLocks noChangeAspect="1" noChangeArrowheads="1" noTextEdit="1"/>
            </p:cNvSpPr>
            <p:nvPr/>
          </p:nvSpPr>
          <p:spPr bwMode="auto">
            <a:xfrm>
              <a:off x="4726" y="1552"/>
              <a:ext cx="325"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47" name="Rectangle 188">
              <a:extLst>
                <a:ext uri="{FF2B5EF4-FFF2-40B4-BE49-F238E27FC236}">
                  <a16:creationId xmlns:a16="http://schemas.microsoft.com/office/drawing/2014/main" id="{FA1F91DD-2B2D-4F07-8B13-35B1D558F7DA}"/>
                </a:ext>
              </a:extLst>
            </p:cNvPr>
            <p:cNvSpPr>
              <a:spLocks noChangeArrowheads="1"/>
            </p:cNvSpPr>
            <p:nvPr/>
          </p:nvSpPr>
          <p:spPr bwMode="auto">
            <a:xfrm>
              <a:off x="4885" y="1611"/>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N</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8" name="Rectangle 189">
              <a:extLst>
                <a:ext uri="{FF2B5EF4-FFF2-40B4-BE49-F238E27FC236}">
                  <a16:creationId xmlns:a16="http://schemas.microsoft.com/office/drawing/2014/main" id="{4BB86442-73A3-4A9A-BC89-BFBAF26FD9ED}"/>
                </a:ext>
              </a:extLst>
            </p:cNvPr>
            <p:cNvSpPr>
              <a:spLocks noChangeArrowheads="1"/>
            </p:cNvSpPr>
            <p:nvPr/>
          </p:nvSpPr>
          <p:spPr bwMode="auto">
            <a:xfrm>
              <a:off x="4987" y="1611"/>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49" name="Rectangle 190">
              <a:extLst>
                <a:ext uri="{FF2B5EF4-FFF2-40B4-BE49-F238E27FC236}">
                  <a16:creationId xmlns:a16="http://schemas.microsoft.com/office/drawing/2014/main" id="{3BF9DDC9-CD0B-4944-84AE-39462748A96E}"/>
                </a:ext>
              </a:extLst>
            </p:cNvPr>
            <p:cNvSpPr>
              <a:spLocks noChangeArrowheads="1"/>
            </p:cNvSpPr>
            <p:nvPr/>
          </p:nvSpPr>
          <p:spPr bwMode="auto">
            <a:xfrm>
              <a:off x="4884" y="1731"/>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0" name="Rectangle 191">
              <a:extLst>
                <a:ext uri="{FF2B5EF4-FFF2-40B4-BE49-F238E27FC236}">
                  <a16:creationId xmlns:a16="http://schemas.microsoft.com/office/drawing/2014/main" id="{E2963A48-FE3B-4276-A28F-E1C7F8882585}"/>
                </a:ext>
              </a:extLst>
            </p:cNvPr>
            <p:cNvSpPr>
              <a:spLocks noChangeArrowheads="1"/>
            </p:cNvSpPr>
            <p:nvPr/>
          </p:nvSpPr>
          <p:spPr bwMode="auto">
            <a:xfrm>
              <a:off x="4987" y="1731"/>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1" name="Rectangle 192">
              <a:extLst>
                <a:ext uri="{FF2B5EF4-FFF2-40B4-BE49-F238E27FC236}">
                  <a16:creationId xmlns:a16="http://schemas.microsoft.com/office/drawing/2014/main" id="{F622F585-8209-46A9-94B9-B6D4DEF75FC2}"/>
                </a:ext>
              </a:extLst>
            </p:cNvPr>
            <p:cNvSpPr>
              <a:spLocks noChangeArrowheads="1"/>
            </p:cNvSpPr>
            <p:nvPr/>
          </p:nvSpPr>
          <p:spPr bwMode="auto">
            <a:xfrm>
              <a:off x="5020" y="1731"/>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2" name="Rectangle 193">
              <a:extLst>
                <a:ext uri="{FF2B5EF4-FFF2-40B4-BE49-F238E27FC236}">
                  <a16:creationId xmlns:a16="http://schemas.microsoft.com/office/drawing/2014/main" id="{D4C86F10-6782-4E05-A20A-006CF6D0A018}"/>
                </a:ext>
              </a:extLst>
            </p:cNvPr>
            <p:cNvSpPr>
              <a:spLocks noChangeArrowheads="1"/>
            </p:cNvSpPr>
            <p:nvPr/>
          </p:nvSpPr>
          <p:spPr bwMode="auto">
            <a:xfrm>
              <a:off x="4884" y="1552"/>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3" name="Rectangle 194">
              <a:extLst>
                <a:ext uri="{FF2B5EF4-FFF2-40B4-BE49-F238E27FC236}">
                  <a16:creationId xmlns:a16="http://schemas.microsoft.com/office/drawing/2014/main" id="{B4193CD5-75D4-4343-BDAF-B01AF971B21D}"/>
                </a:ext>
              </a:extLst>
            </p:cNvPr>
            <p:cNvSpPr>
              <a:spLocks noChangeArrowheads="1"/>
            </p:cNvSpPr>
            <p:nvPr/>
          </p:nvSpPr>
          <p:spPr bwMode="auto">
            <a:xfrm>
              <a:off x="4916" y="1552"/>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54" name="Line 195">
              <a:extLst>
                <a:ext uri="{FF2B5EF4-FFF2-40B4-BE49-F238E27FC236}">
                  <a16:creationId xmlns:a16="http://schemas.microsoft.com/office/drawing/2014/main" id="{A3DA7BBD-7321-43BB-938A-EE79E938D660}"/>
                </a:ext>
              </a:extLst>
            </p:cNvPr>
            <p:cNvSpPr>
              <a:spLocks noChangeShapeType="1"/>
            </p:cNvSpPr>
            <p:nvPr/>
          </p:nvSpPr>
          <p:spPr bwMode="auto">
            <a:xfrm>
              <a:off x="4745" y="1665"/>
              <a:ext cx="0" cy="6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55" name="Line 196">
              <a:extLst>
                <a:ext uri="{FF2B5EF4-FFF2-40B4-BE49-F238E27FC236}">
                  <a16:creationId xmlns:a16="http://schemas.microsoft.com/office/drawing/2014/main" id="{70C2389C-3919-4336-B431-DE42C8E890C3}"/>
                </a:ext>
              </a:extLst>
            </p:cNvPr>
            <p:cNvSpPr>
              <a:spLocks noChangeShapeType="1"/>
            </p:cNvSpPr>
            <p:nvPr/>
          </p:nvSpPr>
          <p:spPr bwMode="auto">
            <a:xfrm>
              <a:off x="4756" y="1670"/>
              <a:ext cx="0" cy="5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56" name="Line 197">
              <a:extLst>
                <a:ext uri="{FF2B5EF4-FFF2-40B4-BE49-F238E27FC236}">
                  <a16:creationId xmlns:a16="http://schemas.microsoft.com/office/drawing/2014/main" id="{FB08313E-D0F6-4206-B0BC-6784DF7F01ED}"/>
                </a:ext>
              </a:extLst>
            </p:cNvPr>
            <p:cNvSpPr>
              <a:spLocks noChangeShapeType="1"/>
            </p:cNvSpPr>
            <p:nvPr/>
          </p:nvSpPr>
          <p:spPr bwMode="auto">
            <a:xfrm flipV="1">
              <a:off x="4745" y="1635"/>
              <a:ext cx="52"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57" name="Line 198">
              <a:extLst>
                <a:ext uri="{FF2B5EF4-FFF2-40B4-BE49-F238E27FC236}">
                  <a16:creationId xmlns:a16="http://schemas.microsoft.com/office/drawing/2014/main" id="{0E6D045D-20F1-48FE-AF26-1326ECC5F8DA}"/>
                </a:ext>
              </a:extLst>
            </p:cNvPr>
            <p:cNvSpPr>
              <a:spLocks noChangeShapeType="1"/>
            </p:cNvSpPr>
            <p:nvPr/>
          </p:nvSpPr>
          <p:spPr bwMode="auto">
            <a:xfrm>
              <a:off x="4745" y="1725"/>
              <a:ext cx="52"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58" name="Line 199">
              <a:extLst>
                <a:ext uri="{FF2B5EF4-FFF2-40B4-BE49-F238E27FC236}">
                  <a16:creationId xmlns:a16="http://schemas.microsoft.com/office/drawing/2014/main" id="{8122B052-83F1-4AA8-88E9-8AE7FFE313A8}"/>
                </a:ext>
              </a:extLst>
            </p:cNvPr>
            <p:cNvSpPr>
              <a:spLocks noChangeShapeType="1"/>
            </p:cNvSpPr>
            <p:nvPr/>
          </p:nvSpPr>
          <p:spPr bwMode="auto">
            <a:xfrm flipV="1">
              <a:off x="4797" y="1725"/>
              <a:ext cx="52"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59" name="Line 200">
              <a:extLst>
                <a:ext uri="{FF2B5EF4-FFF2-40B4-BE49-F238E27FC236}">
                  <a16:creationId xmlns:a16="http://schemas.microsoft.com/office/drawing/2014/main" id="{FDD53F7F-2A17-42C7-8592-FD2F7ACCF1C0}"/>
                </a:ext>
              </a:extLst>
            </p:cNvPr>
            <p:cNvSpPr>
              <a:spLocks noChangeShapeType="1"/>
            </p:cNvSpPr>
            <p:nvPr/>
          </p:nvSpPr>
          <p:spPr bwMode="auto">
            <a:xfrm flipV="1">
              <a:off x="4796" y="1718"/>
              <a:ext cx="43" cy="2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0" name="Line 201">
              <a:extLst>
                <a:ext uri="{FF2B5EF4-FFF2-40B4-BE49-F238E27FC236}">
                  <a16:creationId xmlns:a16="http://schemas.microsoft.com/office/drawing/2014/main" id="{C5904140-9528-4CD0-8876-3731D20941E4}"/>
                </a:ext>
              </a:extLst>
            </p:cNvPr>
            <p:cNvSpPr>
              <a:spLocks noChangeShapeType="1"/>
            </p:cNvSpPr>
            <p:nvPr/>
          </p:nvSpPr>
          <p:spPr bwMode="auto">
            <a:xfrm flipV="1">
              <a:off x="4849" y="1665"/>
              <a:ext cx="0" cy="6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1" name="Line 202">
              <a:extLst>
                <a:ext uri="{FF2B5EF4-FFF2-40B4-BE49-F238E27FC236}">
                  <a16:creationId xmlns:a16="http://schemas.microsoft.com/office/drawing/2014/main" id="{E47F4D38-E28B-4292-A859-48A4790DB092}"/>
                </a:ext>
              </a:extLst>
            </p:cNvPr>
            <p:cNvSpPr>
              <a:spLocks noChangeShapeType="1"/>
            </p:cNvSpPr>
            <p:nvPr/>
          </p:nvSpPr>
          <p:spPr bwMode="auto">
            <a:xfrm>
              <a:off x="4849" y="1725"/>
              <a:ext cx="31" cy="1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2" name="Line 203">
              <a:extLst>
                <a:ext uri="{FF2B5EF4-FFF2-40B4-BE49-F238E27FC236}">
                  <a16:creationId xmlns:a16="http://schemas.microsoft.com/office/drawing/2014/main" id="{77239CF6-1C30-4693-ADC0-EFAB51F36570}"/>
                </a:ext>
              </a:extLst>
            </p:cNvPr>
            <p:cNvSpPr>
              <a:spLocks noChangeShapeType="1"/>
            </p:cNvSpPr>
            <p:nvPr/>
          </p:nvSpPr>
          <p:spPr bwMode="auto">
            <a:xfrm flipH="1" flipV="1">
              <a:off x="4797" y="1635"/>
              <a:ext cx="52"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3" name="Line 204">
              <a:extLst>
                <a:ext uri="{FF2B5EF4-FFF2-40B4-BE49-F238E27FC236}">
                  <a16:creationId xmlns:a16="http://schemas.microsoft.com/office/drawing/2014/main" id="{10917789-CC50-4A03-A04B-89DF22B85496}"/>
                </a:ext>
              </a:extLst>
            </p:cNvPr>
            <p:cNvSpPr>
              <a:spLocks noChangeShapeType="1"/>
            </p:cNvSpPr>
            <p:nvPr/>
          </p:nvSpPr>
          <p:spPr bwMode="auto">
            <a:xfrm flipH="1" flipV="1">
              <a:off x="4796" y="1647"/>
              <a:ext cx="43" cy="2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4" name="Line 205">
              <a:extLst>
                <a:ext uri="{FF2B5EF4-FFF2-40B4-BE49-F238E27FC236}">
                  <a16:creationId xmlns:a16="http://schemas.microsoft.com/office/drawing/2014/main" id="{B75143D9-2A75-4210-956E-BE4940E2C555}"/>
                </a:ext>
              </a:extLst>
            </p:cNvPr>
            <p:cNvSpPr>
              <a:spLocks noChangeShapeType="1"/>
            </p:cNvSpPr>
            <p:nvPr/>
          </p:nvSpPr>
          <p:spPr bwMode="auto">
            <a:xfrm flipV="1">
              <a:off x="4849" y="1646"/>
              <a:ext cx="32" cy="1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5" name="Line 206">
              <a:extLst>
                <a:ext uri="{FF2B5EF4-FFF2-40B4-BE49-F238E27FC236}">
                  <a16:creationId xmlns:a16="http://schemas.microsoft.com/office/drawing/2014/main" id="{663F3027-82DA-4B37-8298-60DCE7CB59FA}"/>
                </a:ext>
              </a:extLst>
            </p:cNvPr>
            <p:cNvSpPr>
              <a:spLocks noChangeShapeType="1"/>
            </p:cNvSpPr>
            <p:nvPr/>
          </p:nvSpPr>
          <p:spPr bwMode="auto">
            <a:xfrm>
              <a:off x="4918" y="1645"/>
              <a:ext cx="34" cy="2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6" name="Line 207">
              <a:extLst>
                <a:ext uri="{FF2B5EF4-FFF2-40B4-BE49-F238E27FC236}">
                  <a16:creationId xmlns:a16="http://schemas.microsoft.com/office/drawing/2014/main" id="{9F6D8C49-9228-4E83-B084-841036413014}"/>
                </a:ext>
              </a:extLst>
            </p:cNvPr>
            <p:cNvSpPr>
              <a:spLocks noChangeShapeType="1"/>
            </p:cNvSpPr>
            <p:nvPr/>
          </p:nvSpPr>
          <p:spPr bwMode="auto">
            <a:xfrm flipV="1">
              <a:off x="4900" y="1597"/>
              <a:ext cx="0"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7" name="Line 208">
              <a:extLst>
                <a:ext uri="{FF2B5EF4-FFF2-40B4-BE49-F238E27FC236}">
                  <a16:creationId xmlns:a16="http://schemas.microsoft.com/office/drawing/2014/main" id="{7DB723E6-E863-4163-9DFF-CA7F049BCE5F}"/>
                </a:ext>
              </a:extLst>
            </p:cNvPr>
            <p:cNvSpPr>
              <a:spLocks noChangeShapeType="1"/>
            </p:cNvSpPr>
            <p:nvPr/>
          </p:nvSpPr>
          <p:spPr bwMode="auto">
            <a:xfrm flipV="1">
              <a:off x="4954" y="1653"/>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8" name="Line 209">
              <a:extLst>
                <a:ext uri="{FF2B5EF4-FFF2-40B4-BE49-F238E27FC236}">
                  <a16:creationId xmlns:a16="http://schemas.microsoft.com/office/drawing/2014/main" id="{61B5D716-3A1B-4104-90BE-2DE284479D84}"/>
                </a:ext>
              </a:extLst>
            </p:cNvPr>
            <p:cNvSpPr>
              <a:spLocks noChangeShapeType="1"/>
            </p:cNvSpPr>
            <p:nvPr/>
          </p:nvSpPr>
          <p:spPr bwMode="auto">
            <a:xfrm flipV="1">
              <a:off x="4949" y="1640"/>
              <a:ext cx="34" cy="2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9" name="Line 210">
              <a:extLst>
                <a:ext uri="{FF2B5EF4-FFF2-40B4-BE49-F238E27FC236}">
                  <a16:creationId xmlns:a16="http://schemas.microsoft.com/office/drawing/2014/main" id="{E017AE45-CA30-4914-9F34-AFF9AAC2F15B}"/>
                </a:ext>
              </a:extLst>
            </p:cNvPr>
            <p:cNvSpPr>
              <a:spLocks noChangeShapeType="1"/>
            </p:cNvSpPr>
            <p:nvPr/>
          </p:nvSpPr>
          <p:spPr bwMode="auto">
            <a:xfrm>
              <a:off x="4952" y="1665"/>
              <a:ext cx="0" cy="6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0" name="Line 211">
              <a:extLst>
                <a:ext uri="{FF2B5EF4-FFF2-40B4-BE49-F238E27FC236}">
                  <a16:creationId xmlns:a16="http://schemas.microsoft.com/office/drawing/2014/main" id="{9E4F1EEE-9CBC-4078-838A-EB06083D5515}"/>
                </a:ext>
              </a:extLst>
            </p:cNvPr>
            <p:cNvSpPr>
              <a:spLocks noChangeShapeType="1"/>
            </p:cNvSpPr>
            <p:nvPr/>
          </p:nvSpPr>
          <p:spPr bwMode="auto">
            <a:xfrm flipH="1">
              <a:off x="4920" y="1725"/>
              <a:ext cx="32" cy="1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1" name="Line 212">
              <a:extLst>
                <a:ext uri="{FF2B5EF4-FFF2-40B4-BE49-F238E27FC236}">
                  <a16:creationId xmlns:a16="http://schemas.microsoft.com/office/drawing/2014/main" id="{AA3FFB7A-3140-49BA-8A70-7C08C109AFA3}"/>
                </a:ext>
              </a:extLst>
            </p:cNvPr>
            <p:cNvSpPr>
              <a:spLocks noChangeShapeType="1"/>
            </p:cNvSpPr>
            <p:nvPr/>
          </p:nvSpPr>
          <p:spPr bwMode="auto">
            <a:xfrm>
              <a:off x="4952" y="1725"/>
              <a:ext cx="31" cy="1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572" name="Group 215">
            <a:extLst>
              <a:ext uri="{FF2B5EF4-FFF2-40B4-BE49-F238E27FC236}">
                <a16:creationId xmlns:a16="http://schemas.microsoft.com/office/drawing/2014/main" id="{0AE74C8B-FEF7-4114-8009-574662F5E469}"/>
              </a:ext>
            </a:extLst>
          </p:cNvPr>
          <p:cNvGrpSpPr>
            <a:grpSpLocks noChangeAspect="1"/>
          </p:cNvGrpSpPr>
          <p:nvPr/>
        </p:nvGrpSpPr>
        <p:grpSpPr bwMode="auto">
          <a:xfrm>
            <a:off x="7838117" y="2896376"/>
            <a:ext cx="1339214" cy="653415"/>
            <a:chOff x="4745" y="2240"/>
            <a:chExt cx="703" cy="343"/>
          </a:xfrm>
        </p:grpSpPr>
        <p:sp>
          <p:nvSpPr>
            <p:cNvPr id="573" name="AutoShape 214">
              <a:extLst>
                <a:ext uri="{FF2B5EF4-FFF2-40B4-BE49-F238E27FC236}">
                  <a16:creationId xmlns:a16="http://schemas.microsoft.com/office/drawing/2014/main" id="{6B11E57F-62E8-4846-A527-D3E03366E9FC}"/>
                </a:ext>
              </a:extLst>
            </p:cNvPr>
            <p:cNvSpPr>
              <a:spLocks noChangeAspect="1" noChangeArrowheads="1" noTextEdit="1"/>
            </p:cNvSpPr>
            <p:nvPr/>
          </p:nvSpPr>
          <p:spPr bwMode="auto">
            <a:xfrm>
              <a:off x="4745" y="2240"/>
              <a:ext cx="703"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4" name="Rectangle 216">
              <a:extLst>
                <a:ext uri="{FF2B5EF4-FFF2-40B4-BE49-F238E27FC236}">
                  <a16:creationId xmlns:a16="http://schemas.microsoft.com/office/drawing/2014/main" id="{B5B1ACCF-3B43-42D8-AA97-462E919001F6}"/>
                </a:ext>
              </a:extLst>
            </p:cNvPr>
            <p:cNvSpPr>
              <a:spLocks noChangeArrowheads="1"/>
            </p:cNvSpPr>
            <p:nvPr/>
          </p:nvSpPr>
          <p:spPr bwMode="auto">
            <a:xfrm>
              <a:off x="4773" y="2339"/>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5" name="Rectangle 217">
              <a:extLst>
                <a:ext uri="{FF2B5EF4-FFF2-40B4-BE49-F238E27FC236}">
                  <a16:creationId xmlns:a16="http://schemas.microsoft.com/office/drawing/2014/main" id="{5340E484-3EED-453F-BDA3-17906A2B8787}"/>
                </a:ext>
              </a:extLst>
            </p:cNvPr>
            <p:cNvSpPr>
              <a:spLocks noChangeArrowheads="1"/>
            </p:cNvSpPr>
            <p:nvPr/>
          </p:nvSpPr>
          <p:spPr bwMode="auto">
            <a:xfrm>
              <a:off x="4745" y="2339"/>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6" name="Rectangle 218">
              <a:extLst>
                <a:ext uri="{FF2B5EF4-FFF2-40B4-BE49-F238E27FC236}">
                  <a16:creationId xmlns:a16="http://schemas.microsoft.com/office/drawing/2014/main" id="{3DD43B50-239A-46BB-B0BC-CF5D63399851}"/>
                </a:ext>
              </a:extLst>
            </p:cNvPr>
            <p:cNvSpPr>
              <a:spLocks noChangeArrowheads="1"/>
            </p:cNvSpPr>
            <p:nvPr/>
          </p:nvSpPr>
          <p:spPr bwMode="auto">
            <a:xfrm>
              <a:off x="5388" y="2240"/>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7" name="Rectangle 219">
              <a:extLst>
                <a:ext uri="{FF2B5EF4-FFF2-40B4-BE49-F238E27FC236}">
                  <a16:creationId xmlns:a16="http://schemas.microsoft.com/office/drawing/2014/main" id="{EEFA46BE-99AD-4384-BA2B-5D874DD8EC58}"/>
                </a:ext>
              </a:extLst>
            </p:cNvPr>
            <p:cNvSpPr>
              <a:spLocks noChangeArrowheads="1"/>
            </p:cNvSpPr>
            <p:nvPr/>
          </p:nvSpPr>
          <p:spPr bwMode="auto">
            <a:xfrm>
              <a:off x="5419" y="2240"/>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8" name="Rectangle 220">
              <a:extLst>
                <a:ext uri="{FF2B5EF4-FFF2-40B4-BE49-F238E27FC236}">
                  <a16:creationId xmlns:a16="http://schemas.microsoft.com/office/drawing/2014/main" id="{DE0AB108-F020-4615-8860-E50500ECD034}"/>
                </a:ext>
              </a:extLst>
            </p:cNvPr>
            <p:cNvSpPr>
              <a:spLocks noChangeArrowheads="1"/>
            </p:cNvSpPr>
            <p:nvPr/>
          </p:nvSpPr>
          <p:spPr bwMode="auto">
            <a:xfrm>
              <a:off x="5143" y="2494"/>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79" name="Rectangle 221">
              <a:extLst>
                <a:ext uri="{FF2B5EF4-FFF2-40B4-BE49-F238E27FC236}">
                  <a16:creationId xmlns:a16="http://schemas.microsoft.com/office/drawing/2014/main" id="{56C74707-D489-472D-A7B5-BB389C0B75BB}"/>
                </a:ext>
              </a:extLst>
            </p:cNvPr>
            <p:cNvSpPr>
              <a:spLocks noChangeArrowheads="1"/>
            </p:cNvSpPr>
            <p:nvPr/>
          </p:nvSpPr>
          <p:spPr bwMode="auto">
            <a:xfrm>
              <a:off x="4947" y="232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0" name="Rectangle 222">
              <a:extLst>
                <a:ext uri="{FF2B5EF4-FFF2-40B4-BE49-F238E27FC236}">
                  <a16:creationId xmlns:a16="http://schemas.microsoft.com/office/drawing/2014/main" id="{E9A80195-DF73-4199-A2B7-D901CEBA7B42}"/>
                </a:ext>
              </a:extLst>
            </p:cNvPr>
            <p:cNvSpPr>
              <a:spLocks noChangeArrowheads="1"/>
            </p:cNvSpPr>
            <p:nvPr/>
          </p:nvSpPr>
          <p:spPr bwMode="auto">
            <a:xfrm>
              <a:off x="4918" y="232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1" name="Rectangle 223">
              <a:extLst>
                <a:ext uri="{FF2B5EF4-FFF2-40B4-BE49-F238E27FC236}">
                  <a16:creationId xmlns:a16="http://schemas.microsoft.com/office/drawing/2014/main" id="{B3148ACB-C131-4FBE-BDD7-B32D27ED856C}"/>
                </a:ext>
              </a:extLst>
            </p:cNvPr>
            <p:cNvSpPr>
              <a:spLocks noChangeArrowheads="1"/>
            </p:cNvSpPr>
            <p:nvPr/>
          </p:nvSpPr>
          <p:spPr bwMode="auto">
            <a:xfrm>
              <a:off x="4773" y="2437"/>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2" name="Rectangle 224">
              <a:extLst>
                <a:ext uri="{FF2B5EF4-FFF2-40B4-BE49-F238E27FC236}">
                  <a16:creationId xmlns:a16="http://schemas.microsoft.com/office/drawing/2014/main" id="{F510FDC3-02E8-42BC-BCD3-C968C0E93621}"/>
                </a:ext>
              </a:extLst>
            </p:cNvPr>
            <p:cNvSpPr>
              <a:spLocks noChangeArrowheads="1"/>
            </p:cNvSpPr>
            <p:nvPr/>
          </p:nvSpPr>
          <p:spPr bwMode="auto">
            <a:xfrm>
              <a:off x="4745" y="2437"/>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3" name="Rectangle 225">
              <a:extLst>
                <a:ext uri="{FF2B5EF4-FFF2-40B4-BE49-F238E27FC236}">
                  <a16:creationId xmlns:a16="http://schemas.microsoft.com/office/drawing/2014/main" id="{466BAF66-AB53-47C2-8E3B-AB5D25BEDA82}"/>
                </a:ext>
              </a:extLst>
            </p:cNvPr>
            <p:cNvSpPr>
              <a:spLocks noChangeArrowheads="1"/>
            </p:cNvSpPr>
            <p:nvPr/>
          </p:nvSpPr>
          <p:spPr bwMode="auto">
            <a:xfrm>
              <a:off x="5045" y="2494"/>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4" name="Rectangle 226">
              <a:extLst>
                <a:ext uri="{FF2B5EF4-FFF2-40B4-BE49-F238E27FC236}">
                  <a16:creationId xmlns:a16="http://schemas.microsoft.com/office/drawing/2014/main" id="{44C67646-38A5-43B0-A45B-8FE89E7D5BC0}"/>
                </a:ext>
              </a:extLst>
            </p:cNvPr>
            <p:cNvSpPr>
              <a:spLocks noChangeArrowheads="1"/>
            </p:cNvSpPr>
            <p:nvPr/>
          </p:nvSpPr>
          <p:spPr bwMode="auto">
            <a:xfrm>
              <a:off x="5076" y="2494"/>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5" name="Rectangle 227">
              <a:extLst>
                <a:ext uri="{FF2B5EF4-FFF2-40B4-BE49-F238E27FC236}">
                  <a16:creationId xmlns:a16="http://schemas.microsoft.com/office/drawing/2014/main" id="{BD5E31E7-637C-463B-8827-0912AC6B09E1}"/>
                </a:ext>
              </a:extLst>
            </p:cNvPr>
            <p:cNvSpPr>
              <a:spLocks noChangeArrowheads="1"/>
            </p:cNvSpPr>
            <p:nvPr/>
          </p:nvSpPr>
          <p:spPr bwMode="auto">
            <a:xfrm>
              <a:off x="4830" y="253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6" name="Rectangle 228">
              <a:extLst>
                <a:ext uri="{FF2B5EF4-FFF2-40B4-BE49-F238E27FC236}">
                  <a16:creationId xmlns:a16="http://schemas.microsoft.com/office/drawing/2014/main" id="{36ABD1E5-73EC-41F7-9730-D84874966551}"/>
                </a:ext>
              </a:extLst>
            </p:cNvPr>
            <p:cNvSpPr>
              <a:spLocks noChangeArrowheads="1"/>
            </p:cNvSpPr>
            <p:nvPr/>
          </p:nvSpPr>
          <p:spPr bwMode="auto">
            <a:xfrm>
              <a:off x="4802" y="253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7" name="Rectangle 229">
              <a:extLst>
                <a:ext uri="{FF2B5EF4-FFF2-40B4-BE49-F238E27FC236}">
                  <a16:creationId xmlns:a16="http://schemas.microsoft.com/office/drawing/2014/main" id="{92E044DB-C17E-420B-AA41-EA66B92F358C}"/>
                </a:ext>
              </a:extLst>
            </p:cNvPr>
            <p:cNvSpPr>
              <a:spLocks noChangeArrowheads="1"/>
            </p:cNvSpPr>
            <p:nvPr/>
          </p:nvSpPr>
          <p:spPr bwMode="auto">
            <a:xfrm>
              <a:off x="4943" y="253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8" name="Rectangle 230">
              <a:extLst>
                <a:ext uri="{FF2B5EF4-FFF2-40B4-BE49-F238E27FC236}">
                  <a16:creationId xmlns:a16="http://schemas.microsoft.com/office/drawing/2014/main" id="{8EBEDA8B-5027-4F3C-BD88-BA1710E811DD}"/>
                </a:ext>
              </a:extLst>
            </p:cNvPr>
            <p:cNvSpPr>
              <a:spLocks noChangeArrowheads="1"/>
            </p:cNvSpPr>
            <p:nvPr/>
          </p:nvSpPr>
          <p:spPr bwMode="auto">
            <a:xfrm>
              <a:off x="4974" y="2535"/>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89" name="Rectangle 231">
              <a:extLst>
                <a:ext uri="{FF2B5EF4-FFF2-40B4-BE49-F238E27FC236}">
                  <a16:creationId xmlns:a16="http://schemas.microsoft.com/office/drawing/2014/main" id="{8631479D-4C45-4B5F-A19F-53E9D81306C6}"/>
                </a:ext>
              </a:extLst>
            </p:cNvPr>
            <p:cNvSpPr>
              <a:spLocks noChangeArrowheads="1"/>
            </p:cNvSpPr>
            <p:nvPr/>
          </p:nvSpPr>
          <p:spPr bwMode="auto">
            <a:xfrm>
              <a:off x="5143" y="2325"/>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0" name="Rectangle 232">
              <a:extLst>
                <a:ext uri="{FF2B5EF4-FFF2-40B4-BE49-F238E27FC236}">
                  <a16:creationId xmlns:a16="http://schemas.microsoft.com/office/drawing/2014/main" id="{6B6835DF-E79C-4864-A2A7-16D697670390}"/>
                </a:ext>
              </a:extLst>
            </p:cNvPr>
            <p:cNvSpPr>
              <a:spLocks noChangeArrowheads="1"/>
            </p:cNvSpPr>
            <p:nvPr/>
          </p:nvSpPr>
          <p:spPr bwMode="auto">
            <a:xfrm>
              <a:off x="4915" y="2388"/>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91" name="Line 233">
              <a:extLst>
                <a:ext uri="{FF2B5EF4-FFF2-40B4-BE49-F238E27FC236}">
                  <a16:creationId xmlns:a16="http://schemas.microsoft.com/office/drawing/2014/main" id="{E9AC24E8-605A-4AD5-8B81-55D471928362}"/>
                </a:ext>
              </a:extLst>
            </p:cNvPr>
            <p:cNvSpPr>
              <a:spLocks noChangeShapeType="1"/>
            </p:cNvSpPr>
            <p:nvPr/>
          </p:nvSpPr>
          <p:spPr bwMode="auto">
            <a:xfrm flipV="1">
              <a:off x="5256" y="2262"/>
              <a:ext cx="49"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2" name="Line 234">
              <a:extLst>
                <a:ext uri="{FF2B5EF4-FFF2-40B4-BE49-F238E27FC236}">
                  <a16:creationId xmlns:a16="http://schemas.microsoft.com/office/drawing/2014/main" id="{7C0F66F4-5CA5-4F30-9AD5-0D7D91DD7840}"/>
                </a:ext>
              </a:extLst>
            </p:cNvPr>
            <p:cNvSpPr>
              <a:spLocks noChangeShapeType="1"/>
            </p:cNvSpPr>
            <p:nvPr/>
          </p:nvSpPr>
          <p:spPr bwMode="auto">
            <a:xfrm>
              <a:off x="5256" y="2290"/>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3" name="Line 235">
              <a:extLst>
                <a:ext uri="{FF2B5EF4-FFF2-40B4-BE49-F238E27FC236}">
                  <a16:creationId xmlns:a16="http://schemas.microsoft.com/office/drawing/2014/main" id="{3D80B7EB-B011-40DB-B602-15241DA0E76A}"/>
                </a:ext>
              </a:extLst>
            </p:cNvPr>
            <p:cNvSpPr>
              <a:spLocks noChangeShapeType="1"/>
            </p:cNvSpPr>
            <p:nvPr/>
          </p:nvSpPr>
          <p:spPr bwMode="auto">
            <a:xfrm>
              <a:off x="5266" y="2295"/>
              <a:ext cx="0" cy="4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4" name="Line 236">
              <a:extLst>
                <a:ext uri="{FF2B5EF4-FFF2-40B4-BE49-F238E27FC236}">
                  <a16:creationId xmlns:a16="http://schemas.microsoft.com/office/drawing/2014/main" id="{B53BCA34-3A78-446D-AF09-4EA9411F8905}"/>
                </a:ext>
              </a:extLst>
            </p:cNvPr>
            <p:cNvSpPr>
              <a:spLocks noChangeShapeType="1"/>
            </p:cNvSpPr>
            <p:nvPr/>
          </p:nvSpPr>
          <p:spPr bwMode="auto">
            <a:xfrm flipV="1">
              <a:off x="5305" y="2346"/>
              <a:ext cx="49"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5" name="Line 237">
              <a:extLst>
                <a:ext uri="{FF2B5EF4-FFF2-40B4-BE49-F238E27FC236}">
                  <a16:creationId xmlns:a16="http://schemas.microsoft.com/office/drawing/2014/main" id="{5E512AB0-E901-4A92-9DEE-90C30AD9FF86}"/>
                </a:ext>
              </a:extLst>
            </p:cNvPr>
            <p:cNvSpPr>
              <a:spLocks noChangeShapeType="1"/>
            </p:cNvSpPr>
            <p:nvPr/>
          </p:nvSpPr>
          <p:spPr bwMode="auto">
            <a:xfrm flipV="1">
              <a:off x="5304" y="2340"/>
              <a:ext cx="40"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6" name="Line 238">
              <a:extLst>
                <a:ext uri="{FF2B5EF4-FFF2-40B4-BE49-F238E27FC236}">
                  <a16:creationId xmlns:a16="http://schemas.microsoft.com/office/drawing/2014/main" id="{855F7FE4-308E-4DB6-AD67-33FE7B5404EC}"/>
                </a:ext>
              </a:extLst>
            </p:cNvPr>
            <p:cNvSpPr>
              <a:spLocks noChangeShapeType="1"/>
            </p:cNvSpPr>
            <p:nvPr/>
          </p:nvSpPr>
          <p:spPr bwMode="auto">
            <a:xfrm flipH="1" flipV="1">
              <a:off x="5256" y="2346"/>
              <a:ext cx="49"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7" name="Line 239">
              <a:extLst>
                <a:ext uri="{FF2B5EF4-FFF2-40B4-BE49-F238E27FC236}">
                  <a16:creationId xmlns:a16="http://schemas.microsoft.com/office/drawing/2014/main" id="{C0BB28C5-6ECD-4816-A8EF-022C76B0E918}"/>
                </a:ext>
              </a:extLst>
            </p:cNvPr>
            <p:cNvSpPr>
              <a:spLocks noChangeShapeType="1"/>
            </p:cNvSpPr>
            <p:nvPr/>
          </p:nvSpPr>
          <p:spPr bwMode="auto">
            <a:xfrm>
              <a:off x="5305" y="2262"/>
              <a:ext cx="49"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8" name="Line 240">
              <a:extLst>
                <a:ext uri="{FF2B5EF4-FFF2-40B4-BE49-F238E27FC236}">
                  <a16:creationId xmlns:a16="http://schemas.microsoft.com/office/drawing/2014/main" id="{2753BB46-43B1-4ABA-A5CE-93A991AA22C1}"/>
                </a:ext>
              </a:extLst>
            </p:cNvPr>
            <p:cNvSpPr>
              <a:spLocks noChangeShapeType="1"/>
            </p:cNvSpPr>
            <p:nvPr/>
          </p:nvSpPr>
          <p:spPr bwMode="auto">
            <a:xfrm>
              <a:off x="5304" y="2273"/>
              <a:ext cx="40" cy="24"/>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9" name="Line 241">
              <a:extLst>
                <a:ext uri="{FF2B5EF4-FFF2-40B4-BE49-F238E27FC236}">
                  <a16:creationId xmlns:a16="http://schemas.microsoft.com/office/drawing/2014/main" id="{7B83419E-5CC5-4B4C-A820-0BCEBD05361E}"/>
                </a:ext>
              </a:extLst>
            </p:cNvPr>
            <p:cNvSpPr>
              <a:spLocks noChangeShapeType="1"/>
            </p:cNvSpPr>
            <p:nvPr/>
          </p:nvSpPr>
          <p:spPr bwMode="auto">
            <a:xfrm flipV="1">
              <a:off x="5354" y="2290"/>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0" name="Line 242">
              <a:extLst>
                <a:ext uri="{FF2B5EF4-FFF2-40B4-BE49-F238E27FC236}">
                  <a16:creationId xmlns:a16="http://schemas.microsoft.com/office/drawing/2014/main" id="{92E7DF7D-FF1B-48CA-BFBE-790D98E7A967}"/>
                </a:ext>
              </a:extLst>
            </p:cNvPr>
            <p:cNvSpPr>
              <a:spLocks noChangeShapeType="1"/>
            </p:cNvSpPr>
            <p:nvPr/>
          </p:nvSpPr>
          <p:spPr bwMode="auto">
            <a:xfrm flipH="1">
              <a:off x="5158" y="2431"/>
              <a:ext cx="49"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1" name="Line 243">
              <a:extLst>
                <a:ext uri="{FF2B5EF4-FFF2-40B4-BE49-F238E27FC236}">
                  <a16:creationId xmlns:a16="http://schemas.microsoft.com/office/drawing/2014/main" id="{B681EB3A-8B24-4581-B7BB-4819C1CFCAD1}"/>
                </a:ext>
              </a:extLst>
            </p:cNvPr>
            <p:cNvSpPr>
              <a:spLocks noChangeShapeType="1"/>
            </p:cNvSpPr>
            <p:nvPr/>
          </p:nvSpPr>
          <p:spPr bwMode="auto">
            <a:xfrm flipV="1">
              <a:off x="5207" y="2375"/>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2" name="Line 244">
              <a:extLst>
                <a:ext uri="{FF2B5EF4-FFF2-40B4-BE49-F238E27FC236}">
                  <a16:creationId xmlns:a16="http://schemas.microsoft.com/office/drawing/2014/main" id="{B3BA4550-CE22-455E-AE77-4FB3151B4E45}"/>
                </a:ext>
              </a:extLst>
            </p:cNvPr>
            <p:cNvSpPr>
              <a:spLocks noChangeShapeType="1"/>
            </p:cNvSpPr>
            <p:nvPr/>
          </p:nvSpPr>
          <p:spPr bwMode="auto">
            <a:xfrm flipV="1">
              <a:off x="5196" y="2379"/>
              <a:ext cx="0" cy="4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3" name="Line 245">
              <a:extLst>
                <a:ext uri="{FF2B5EF4-FFF2-40B4-BE49-F238E27FC236}">
                  <a16:creationId xmlns:a16="http://schemas.microsoft.com/office/drawing/2014/main" id="{2F354274-57F4-44C5-A6CA-BEB0F5D23921}"/>
                </a:ext>
              </a:extLst>
            </p:cNvPr>
            <p:cNvSpPr>
              <a:spLocks noChangeShapeType="1"/>
            </p:cNvSpPr>
            <p:nvPr/>
          </p:nvSpPr>
          <p:spPr bwMode="auto">
            <a:xfrm flipH="1">
              <a:off x="5011" y="2346"/>
              <a:ext cx="49"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4" name="Line 246">
              <a:extLst>
                <a:ext uri="{FF2B5EF4-FFF2-40B4-BE49-F238E27FC236}">
                  <a16:creationId xmlns:a16="http://schemas.microsoft.com/office/drawing/2014/main" id="{2E3966BC-F3F1-48E4-BDE9-B8FB2327E4CC}"/>
                </a:ext>
              </a:extLst>
            </p:cNvPr>
            <p:cNvSpPr>
              <a:spLocks noChangeShapeType="1"/>
            </p:cNvSpPr>
            <p:nvPr/>
          </p:nvSpPr>
          <p:spPr bwMode="auto">
            <a:xfrm flipH="1">
              <a:off x="5020" y="2358"/>
              <a:ext cx="41"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5" name="Line 247">
              <a:extLst>
                <a:ext uri="{FF2B5EF4-FFF2-40B4-BE49-F238E27FC236}">
                  <a16:creationId xmlns:a16="http://schemas.microsoft.com/office/drawing/2014/main" id="{35102634-BFCE-4613-B665-1B7CE2B68CB8}"/>
                </a:ext>
              </a:extLst>
            </p:cNvPr>
            <p:cNvSpPr>
              <a:spLocks noChangeShapeType="1"/>
            </p:cNvSpPr>
            <p:nvPr/>
          </p:nvSpPr>
          <p:spPr bwMode="auto">
            <a:xfrm>
              <a:off x="5060" y="2346"/>
              <a:ext cx="49"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6" name="Line 248">
              <a:extLst>
                <a:ext uri="{FF2B5EF4-FFF2-40B4-BE49-F238E27FC236}">
                  <a16:creationId xmlns:a16="http://schemas.microsoft.com/office/drawing/2014/main" id="{C1FC7EF5-C942-41AF-95D6-A326C908B52A}"/>
                </a:ext>
              </a:extLst>
            </p:cNvPr>
            <p:cNvSpPr>
              <a:spLocks noChangeShapeType="1"/>
            </p:cNvSpPr>
            <p:nvPr/>
          </p:nvSpPr>
          <p:spPr bwMode="auto">
            <a:xfrm>
              <a:off x="4845" y="2361"/>
              <a:ext cx="28" cy="4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7" name="Line 249">
              <a:extLst>
                <a:ext uri="{FF2B5EF4-FFF2-40B4-BE49-F238E27FC236}">
                  <a16:creationId xmlns:a16="http://schemas.microsoft.com/office/drawing/2014/main" id="{67FAEF5A-9B49-4670-88B0-DF4C9FEAA238}"/>
                </a:ext>
              </a:extLst>
            </p:cNvPr>
            <p:cNvSpPr>
              <a:spLocks noChangeShapeType="1"/>
            </p:cNvSpPr>
            <p:nvPr/>
          </p:nvSpPr>
          <p:spPr bwMode="auto">
            <a:xfrm flipH="1">
              <a:off x="4808" y="2361"/>
              <a:ext cx="37"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8" name="Line 250">
              <a:extLst>
                <a:ext uri="{FF2B5EF4-FFF2-40B4-BE49-F238E27FC236}">
                  <a16:creationId xmlns:a16="http://schemas.microsoft.com/office/drawing/2014/main" id="{BCB7C7F4-59D5-4EDB-AD55-D28A2C91E715}"/>
                </a:ext>
              </a:extLst>
            </p:cNvPr>
            <p:cNvSpPr>
              <a:spLocks noChangeShapeType="1"/>
            </p:cNvSpPr>
            <p:nvPr/>
          </p:nvSpPr>
          <p:spPr bwMode="auto">
            <a:xfrm flipH="1">
              <a:off x="5207" y="2346"/>
              <a:ext cx="49"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09" name="Line 251">
              <a:extLst>
                <a:ext uri="{FF2B5EF4-FFF2-40B4-BE49-F238E27FC236}">
                  <a16:creationId xmlns:a16="http://schemas.microsoft.com/office/drawing/2014/main" id="{CE985FAA-3D83-46B4-B7BD-F30A781B6B7D}"/>
                </a:ext>
              </a:extLst>
            </p:cNvPr>
            <p:cNvSpPr>
              <a:spLocks noChangeShapeType="1"/>
            </p:cNvSpPr>
            <p:nvPr/>
          </p:nvSpPr>
          <p:spPr bwMode="auto">
            <a:xfrm flipV="1">
              <a:off x="5354" y="2273"/>
              <a:ext cx="30"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0" name="Line 252">
              <a:extLst>
                <a:ext uri="{FF2B5EF4-FFF2-40B4-BE49-F238E27FC236}">
                  <a16:creationId xmlns:a16="http://schemas.microsoft.com/office/drawing/2014/main" id="{AE455FB3-7ADB-4DF2-851F-0B17560D2DB7}"/>
                </a:ext>
              </a:extLst>
            </p:cNvPr>
            <p:cNvSpPr>
              <a:spLocks noChangeShapeType="1"/>
            </p:cNvSpPr>
            <p:nvPr/>
          </p:nvSpPr>
          <p:spPr bwMode="auto">
            <a:xfrm flipH="1" flipV="1">
              <a:off x="5109" y="2431"/>
              <a:ext cx="49"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1" name="Line 253">
              <a:extLst>
                <a:ext uri="{FF2B5EF4-FFF2-40B4-BE49-F238E27FC236}">
                  <a16:creationId xmlns:a16="http://schemas.microsoft.com/office/drawing/2014/main" id="{C78382A3-6219-4A51-BA39-3D1A7B69F8A2}"/>
                </a:ext>
              </a:extLst>
            </p:cNvPr>
            <p:cNvSpPr>
              <a:spLocks noChangeShapeType="1"/>
            </p:cNvSpPr>
            <p:nvPr/>
          </p:nvSpPr>
          <p:spPr bwMode="auto">
            <a:xfrm>
              <a:off x="5153" y="2459"/>
              <a:ext cx="0" cy="3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2" name="Line 254">
              <a:extLst>
                <a:ext uri="{FF2B5EF4-FFF2-40B4-BE49-F238E27FC236}">
                  <a16:creationId xmlns:a16="http://schemas.microsoft.com/office/drawing/2014/main" id="{FCE4EF0A-1868-4780-B82D-CDA311A5350F}"/>
                </a:ext>
              </a:extLst>
            </p:cNvPr>
            <p:cNvSpPr>
              <a:spLocks noChangeShapeType="1"/>
            </p:cNvSpPr>
            <p:nvPr/>
          </p:nvSpPr>
          <p:spPr bwMode="auto">
            <a:xfrm>
              <a:off x="5163" y="2459"/>
              <a:ext cx="0" cy="3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3" name="Line 255">
              <a:extLst>
                <a:ext uri="{FF2B5EF4-FFF2-40B4-BE49-F238E27FC236}">
                  <a16:creationId xmlns:a16="http://schemas.microsoft.com/office/drawing/2014/main" id="{D4FEE63F-B759-490B-9887-C75B4D9BD72E}"/>
                </a:ext>
              </a:extLst>
            </p:cNvPr>
            <p:cNvSpPr>
              <a:spLocks noChangeShapeType="1"/>
            </p:cNvSpPr>
            <p:nvPr/>
          </p:nvSpPr>
          <p:spPr bwMode="auto">
            <a:xfrm>
              <a:off x="5011" y="2375"/>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4" name="Line 256">
              <a:extLst>
                <a:ext uri="{FF2B5EF4-FFF2-40B4-BE49-F238E27FC236}">
                  <a16:creationId xmlns:a16="http://schemas.microsoft.com/office/drawing/2014/main" id="{A2CBC189-B528-4A36-B5A6-19EDFFFA430C}"/>
                </a:ext>
              </a:extLst>
            </p:cNvPr>
            <p:cNvSpPr>
              <a:spLocks noChangeShapeType="1"/>
            </p:cNvSpPr>
            <p:nvPr/>
          </p:nvSpPr>
          <p:spPr bwMode="auto">
            <a:xfrm flipH="1" flipV="1">
              <a:off x="4982" y="2358"/>
              <a:ext cx="29"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5" name="Line 257">
              <a:extLst>
                <a:ext uri="{FF2B5EF4-FFF2-40B4-BE49-F238E27FC236}">
                  <a16:creationId xmlns:a16="http://schemas.microsoft.com/office/drawing/2014/main" id="{66D97D8B-B50F-473F-8442-7765CDDC8556}"/>
                </a:ext>
              </a:extLst>
            </p:cNvPr>
            <p:cNvSpPr>
              <a:spLocks noChangeShapeType="1"/>
            </p:cNvSpPr>
            <p:nvPr/>
          </p:nvSpPr>
          <p:spPr bwMode="auto">
            <a:xfrm flipH="1" flipV="1">
              <a:off x="5178" y="2358"/>
              <a:ext cx="29"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6" name="Line 258">
              <a:extLst>
                <a:ext uri="{FF2B5EF4-FFF2-40B4-BE49-F238E27FC236}">
                  <a16:creationId xmlns:a16="http://schemas.microsoft.com/office/drawing/2014/main" id="{2A1AFBD9-4941-4BC5-BE3E-46A0C50981B8}"/>
                </a:ext>
              </a:extLst>
            </p:cNvPr>
            <p:cNvSpPr>
              <a:spLocks noChangeShapeType="1"/>
            </p:cNvSpPr>
            <p:nvPr/>
          </p:nvSpPr>
          <p:spPr bwMode="auto">
            <a:xfrm>
              <a:off x="5109" y="2375"/>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7" name="Line 259">
              <a:extLst>
                <a:ext uri="{FF2B5EF4-FFF2-40B4-BE49-F238E27FC236}">
                  <a16:creationId xmlns:a16="http://schemas.microsoft.com/office/drawing/2014/main" id="{227361CA-2541-4061-92C1-CC5C4FD0090A}"/>
                </a:ext>
              </a:extLst>
            </p:cNvPr>
            <p:cNvSpPr>
              <a:spLocks noChangeShapeType="1"/>
            </p:cNvSpPr>
            <p:nvPr/>
          </p:nvSpPr>
          <p:spPr bwMode="auto">
            <a:xfrm>
              <a:off x="5098" y="2379"/>
              <a:ext cx="0" cy="4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8" name="Line 260">
              <a:extLst>
                <a:ext uri="{FF2B5EF4-FFF2-40B4-BE49-F238E27FC236}">
                  <a16:creationId xmlns:a16="http://schemas.microsoft.com/office/drawing/2014/main" id="{17242286-370F-427B-AFD3-532B1B924F10}"/>
                </a:ext>
              </a:extLst>
            </p:cNvPr>
            <p:cNvSpPr>
              <a:spLocks noChangeShapeType="1"/>
            </p:cNvSpPr>
            <p:nvPr/>
          </p:nvSpPr>
          <p:spPr bwMode="auto">
            <a:xfrm flipV="1">
              <a:off x="5109" y="2358"/>
              <a:ext cx="30"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9" name="Line 261">
              <a:extLst>
                <a:ext uri="{FF2B5EF4-FFF2-40B4-BE49-F238E27FC236}">
                  <a16:creationId xmlns:a16="http://schemas.microsoft.com/office/drawing/2014/main" id="{3E232E74-0878-4C5C-8996-A7DBBBB1E692}"/>
                </a:ext>
              </a:extLst>
            </p:cNvPr>
            <p:cNvSpPr>
              <a:spLocks noChangeShapeType="1"/>
            </p:cNvSpPr>
            <p:nvPr/>
          </p:nvSpPr>
          <p:spPr bwMode="auto">
            <a:xfrm flipH="1">
              <a:off x="4845" y="2410"/>
              <a:ext cx="28" cy="4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0" name="Line 262">
              <a:extLst>
                <a:ext uri="{FF2B5EF4-FFF2-40B4-BE49-F238E27FC236}">
                  <a16:creationId xmlns:a16="http://schemas.microsoft.com/office/drawing/2014/main" id="{70392DD3-742D-4A16-9001-BD112EB91BB8}"/>
                </a:ext>
              </a:extLst>
            </p:cNvPr>
            <p:cNvSpPr>
              <a:spLocks noChangeShapeType="1"/>
            </p:cNvSpPr>
            <p:nvPr/>
          </p:nvSpPr>
          <p:spPr bwMode="auto">
            <a:xfrm>
              <a:off x="4873" y="2410"/>
              <a:ext cx="38"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1" name="Line 263">
              <a:extLst>
                <a:ext uri="{FF2B5EF4-FFF2-40B4-BE49-F238E27FC236}">
                  <a16:creationId xmlns:a16="http://schemas.microsoft.com/office/drawing/2014/main" id="{88559C8A-F502-4AE4-8C78-A14538DEB4A7}"/>
                </a:ext>
              </a:extLst>
            </p:cNvPr>
            <p:cNvSpPr>
              <a:spLocks noChangeShapeType="1"/>
            </p:cNvSpPr>
            <p:nvPr/>
          </p:nvSpPr>
          <p:spPr bwMode="auto">
            <a:xfrm flipH="1">
              <a:off x="5060" y="2431"/>
              <a:ext cx="49"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2" name="Line 264">
              <a:extLst>
                <a:ext uri="{FF2B5EF4-FFF2-40B4-BE49-F238E27FC236}">
                  <a16:creationId xmlns:a16="http://schemas.microsoft.com/office/drawing/2014/main" id="{69538ACB-8FE1-4A5F-8C70-D074FAECFBEA}"/>
                </a:ext>
              </a:extLst>
            </p:cNvPr>
            <p:cNvSpPr>
              <a:spLocks noChangeShapeType="1"/>
            </p:cNvSpPr>
            <p:nvPr/>
          </p:nvSpPr>
          <p:spPr bwMode="auto">
            <a:xfrm>
              <a:off x="5011" y="2431"/>
              <a:ext cx="49"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3" name="Line 265">
              <a:extLst>
                <a:ext uri="{FF2B5EF4-FFF2-40B4-BE49-F238E27FC236}">
                  <a16:creationId xmlns:a16="http://schemas.microsoft.com/office/drawing/2014/main" id="{F8435822-8995-4153-BF43-E104DB4D9448}"/>
                </a:ext>
              </a:extLst>
            </p:cNvPr>
            <p:cNvSpPr>
              <a:spLocks noChangeShapeType="1"/>
            </p:cNvSpPr>
            <p:nvPr/>
          </p:nvSpPr>
          <p:spPr bwMode="auto">
            <a:xfrm>
              <a:off x="5020" y="2425"/>
              <a:ext cx="41"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4" name="Line 266">
              <a:extLst>
                <a:ext uri="{FF2B5EF4-FFF2-40B4-BE49-F238E27FC236}">
                  <a16:creationId xmlns:a16="http://schemas.microsoft.com/office/drawing/2014/main" id="{4AEB87C4-7A4D-4763-90E6-5EB3D40ADB58}"/>
                </a:ext>
              </a:extLst>
            </p:cNvPr>
            <p:cNvSpPr>
              <a:spLocks noChangeShapeType="1"/>
            </p:cNvSpPr>
            <p:nvPr/>
          </p:nvSpPr>
          <p:spPr bwMode="auto">
            <a:xfrm flipH="1">
              <a:off x="4958" y="2431"/>
              <a:ext cx="53" cy="2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5" name="Line 267">
              <a:extLst>
                <a:ext uri="{FF2B5EF4-FFF2-40B4-BE49-F238E27FC236}">
                  <a16:creationId xmlns:a16="http://schemas.microsoft.com/office/drawing/2014/main" id="{CF2315DD-C098-46D3-9E82-FF16AF1DC740}"/>
                </a:ext>
              </a:extLst>
            </p:cNvPr>
            <p:cNvSpPr>
              <a:spLocks noChangeShapeType="1"/>
            </p:cNvSpPr>
            <p:nvPr/>
          </p:nvSpPr>
          <p:spPr bwMode="auto">
            <a:xfrm>
              <a:off x="4845" y="2459"/>
              <a:ext cx="28" cy="4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6" name="Line 268">
              <a:extLst>
                <a:ext uri="{FF2B5EF4-FFF2-40B4-BE49-F238E27FC236}">
                  <a16:creationId xmlns:a16="http://schemas.microsoft.com/office/drawing/2014/main" id="{D3FD27D3-4347-4C77-8485-62314CB7D24E}"/>
                </a:ext>
              </a:extLst>
            </p:cNvPr>
            <p:cNvSpPr>
              <a:spLocks noChangeShapeType="1"/>
            </p:cNvSpPr>
            <p:nvPr/>
          </p:nvSpPr>
          <p:spPr bwMode="auto">
            <a:xfrm flipH="1">
              <a:off x="4808" y="2459"/>
              <a:ext cx="37"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7" name="Line 269">
              <a:extLst>
                <a:ext uri="{FF2B5EF4-FFF2-40B4-BE49-F238E27FC236}">
                  <a16:creationId xmlns:a16="http://schemas.microsoft.com/office/drawing/2014/main" id="{86A82601-4420-4481-885E-0F9C1DF48E60}"/>
                </a:ext>
              </a:extLst>
            </p:cNvPr>
            <p:cNvSpPr>
              <a:spLocks noChangeShapeType="1"/>
            </p:cNvSpPr>
            <p:nvPr/>
          </p:nvSpPr>
          <p:spPr bwMode="auto">
            <a:xfrm>
              <a:off x="5060" y="2459"/>
              <a:ext cx="0" cy="3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8" name="Line 270">
              <a:extLst>
                <a:ext uri="{FF2B5EF4-FFF2-40B4-BE49-F238E27FC236}">
                  <a16:creationId xmlns:a16="http://schemas.microsoft.com/office/drawing/2014/main" id="{33A4C9C8-5242-41B1-9E97-1F1DA5F913D4}"/>
                </a:ext>
              </a:extLst>
            </p:cNvPr>
            <p:cNvSpPr>
              <a:spLocks noChangeShapeType="1"/>
            </p:cNvSpPr>
            <p:nvPr/>
          </p:nvSpPr>
          <p:spPr bwMode="auto">
            <a:xfrm>
              <a:off x="4873" y="2507"/>
              <a:ext cx="57"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9" name="Line 271">
              <a:extLst>
                <a:ext uri="{FF2B5EF4-FFF2-40B4-BE49-F238E27FC236}">
                  <a16:creationId xmlns:a16="http://schemas.microsoft.com/office/drawing/2014/main" id="{7C05FCE1-BB3C-4ABC-80FE-5B69B37F3056}"/>
                </a:ext>
              </a:extLst>
            </p:cNvPr>
            <p:cNvSpPr>
              <a:spLocks noChangeShapeType="1"/>
            </p:cNvSpPr>
            <p:nvPr/>
          </p:nvSpPr>
          <p:spPr bwMode="auto">
            <a:xfrm flipH="1">
              <a:off x="4857" y="2507"/>
              <a:ext cx="16"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0" name="Line 272">
              <a:extLst>
                <a:ext uri="{FF2B5EF4-FFF2-40B4-BE49-F238E27FC236}">
                  <a16:creationId xmlns:a16="http://schemas.microsoft.com/office/drawing/2014/main" id="{FCEA94C1-EE70-4055-B1C5-E108A8AFF9AA}"/>
                </a:ext>
              </a:extLst>
            </p:cNvPr>
            <p:cNvSpPr>
              <a:spLocks noChangeShapeType="1"/>
            </p:cNvSpPr>
            <p:nvPr/>
          </p:nvSpPr>
          <p:spPr bwMode="auto">
            <a:xfrm flipV="1">
              <a:off x="4930" y="2459"/>
              <a:ext cx="28" cy="48"/>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1" name="Line 273">
              <a:extLst>
                <a:ext uri="{FF2B5EF4-FFF2-40B4-BE49-F238E27FC236}">
                  <a16:creationId xmlns:a16="http://schemas.microsoft.com/office/drawing/2014/main" id="{CBA52A3C-D039-40F1-83A4-08BAC4D81D78}"/>
                </a:ext>
              </a:extLst>
            </p:cNvPr>
            <p:cNvSpPr>
              <a:spLocks noChangeShapeType="1"/>
            </p:cNvSpPr>
            <p:nvPr/>
          </p:nvSpPr>
          <p:spPr bwMode="auto">
            <a:xfrm>
              <a:off x="4930" y="2507"/>
              <a:ext cx="17"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2" name="Line 274">
              <a:extLst>
                <a:ext uri="{FF2B5EF4-FFF2-40B4-BE49-F238E27FC236}">
                  <a16:creationId xmlns:a16="http://schemas.microsoft.com/office/drawing/2014/main" id="{6DA571DB-C261-4CEA-9647-55EEBA4C4551}"/>
                </a:ext>
              </a:extLst>
            </p:cNvPr>
            <p:cNvSpPr>
              <a:spLocks noChangeShapeType="1"/>
            </p:cNvSpPr>
            <p:nvPr/>
          </p:nvSpPr>
          <p:spPr bwMode="auto">
            <a:xfrm flipH="1" flipV="1">
              <a:off x="4942" y="2430"/>
              <a:ext cx="16" cy="29"/>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633" name="Group 277">
            <a:extLst>
              <a:ext uri="{FF2B5EF4-FFF2-40B4-BE49-F238E27FC236}">
                <a16:creationId xmlns:a16="http://schemas.microsoft.com/office/drawing/2014/main" id="{5E0A63E6-02E9-4F32-A726-511558DA9660}"/>
              </a:ext>
            </a:extLst>
          </p:cNvPr>
          <p:cNvGrpSpPr>
            <a:grpSpLocks noChangeAspect="1"/>
          </p:cNvGrpSpPr>
          <p:nvPr/>
        </p:nvGrpSpPr>
        <p:grpSpPr bwMode="auto">
          <a:xfrm>
            <a:off x="8951645" y="244855"/>
            <a:ext cx="1727835" cy="432435"/>
            <a:chOff x="4319" y="141"/>
            <a:chExt cx="907" cy="227"/>
          </a:xfrm>
        </p:grpSpPr>
        <p:sp>
          <p:nvSpPr>
            <p:cNvPr id="634" name="AutoShape 276">
              <a:extLst>
                <a:ext uri="{FF2B5EF4-FFF2-40B4-BE49-F238E27FC236}">
                  <a16:creationId xmlns:a16="http://schemas.microsoft.com/office/drawing/2014/main" id="{343A698E-2C75-4DD1-B40D-EDBD5992A3C7}"/>
                </a:ext>
              </a:extLst>
            </p:cNvPr>
            <p:cNvSpPr>
              <a:spLocks noChangeAspect="1" noChangeArrowheads="1" noTextEdit="1"/>
            </p:cNvSpPr>
            <p:nvPr/>
          </p:nvSpPr>
          <p:spPr bwMode="auto">
            <a:xfrm>
              <a:off x="4319" y="141"/>
              <a:ext cx="907"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5" name="Rectangle 278">
              <a:extLst>
                <a:ext uri="{FF2B5EF4-FFF2-40B4-BE49-F238E27FC236}">
                  <a16:creationId xmlns:a16="http://schemas.microsoft.com/office/drawing/2014/main" id="{C64DF7D0-3069-4824-8B10-41D9D7DAA21C}"/>
                </a:ext>
              </a:extLst>
            </p:cNvPr>
            <p:cNvSpPr>
              <a:spLocks noChangeArrowheads="1"/>
            </p:cNvSpPr>
            <p:nvPr/>
          </p:nvSpPr>
          <p:spPr bwMode="auto">
            <a:xfrm>
              <a:off x="4347" y="177"/>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6" name="Rectangle 279">
              <a:extLst>
                <a:ext uri="{FF2B5EF4-FFF2-40B4-BE49-F238E27FC236}">
                  <a16:creationId xmlns:a16="http://schemas.microsoft.com/office/drawing/2014/main" id="{757A7D0A-8E44-4F4F-9C58-9EBCE32EC2A7}"/>
                </a:ext>
              </a:extLst>
            </p:cNvPr>
            <p:cNvSpPr>
              <a:spLocks noChangeArrowheads="1"/>
            </p:cNvSpPr>
            <p:nvPr/>
          </p:nvSpPr>
          <p:spPr bwMode="auto">
            <a:xfrm>
              <a:off x="4319" y="177"/>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7" name="Rectangle 280">
              <a:extLst>
                <a:ext uri="{FF2B5EF4-FFF2-40B4-BE49-F238E27FC236}">
                  <a16:creationId xmlns:a16="http://schemas.microsoft.com/office/drawing/2014/main" id="{93DCA3EF-5D30-4506-8C8F-F60F2148ED00}"/>
                </a:ext>
              </a:extLst>
            </p:cNvPr>
            <p:cNvSpPr>
              <a:spLocks noChangeArrowheads="1"/>
            </p:cNvSpPr>
            <p:nvPr/>
          </p:nvSpPr>
          <p:spPr bwMode="auto">
            <a:xfrm>
              <a:off x="4538" y="287"/>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8" name="Line 281">
              <a:extLst>
                <a:ext uri="{FF2B5EF4-FFF2-40B4-BE49-F238E27FC236}">
                  <a16:creationId xmlns:a16="http://schemas.microsoft.com/office/drawing/2014/main" id="{C068492F-E3BC-4939-B93A-066974E4031C}"/>
                </a:ext>
              </a:extLst>
            </p:cNvPr>
            <p:cNvSpPr>
              <a:spLocks noChangeShapeType="1"/>
            </p:cNvSpPr>
            <p:nvPr/>
          </p:nvSpPr>
          <p:spPr bwMode="auto">
            <a:xfrm>
              <a:off x="5174" y="226"/>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9" name="Line 282">
              <a:extLst>
                <a:ext uri="{FF2B5EF4-FFF2-40B4-BE49-F238E27FC236}">
                  <a16:creationId xmlns:a16="http://schemas.microsoft.com/office/drawing/2014/main" id="{1841BDC5-4461-4B1E-8BC4-8F5F3E5BA39E}"/>
                </a:ext>
              </a:extLst>
            </p:cNvPr>
            <p:cNvSpPr>
              <a:spLocks noChangeShapeType="1"/>
            </p:cNvSpPr>
            <p:nvPr/>
          </p:nvSpPr>
          <p:spPr bwMode="auto">
            <a:xfrm flipH="1" flipV="1">
              <a:off x="5174"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0" name="Line 283">
              <a:extLst>
                <a:ext uri="{FF2B5EF4-FFF2-40B4-BE49-F238E27FC236}">
                  <a16:creationId xmlns:a16="http://schemas.microsoft.com/office/drawing/2014/main" id="{2D1E01BF-17F2-4908-8385-72229AD2BC5B}"/>
                </a:ext>
              </a:extLst>
            </p:cNvPr>
            <p:cNvSpPr>
              <a:spLocks noChangeShapeType="1"/>
            </p:cNvSpPr>
            <p:nvPr/>
          </p:nvSpPr>
          <p:spPr bwMode="auto">
            <a:xfrm flipH="1">
              <a:off x="4979" y="232"/>
              <a:ext cx="8"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1" name="Line 284">
              <a:extLst>
                <a:ext uri="{FF2B5EF4-FFF2-40B4-BE49-F238E27FC236}">
                  <a16:creationId xmlns:a16="http://schemas.microsoft.com/office/drawing/2014/main" id="{5E0FB7AA-D9D0-45CE-86C8-4B41339DAECA}"/>
                </a:ext>
              </a:extLst>
            </p:cNvPr>
            <p:cNvSpPr>
              <a:spLocks noChangeShapeType="1"/>
            </p:cNvSpPr>
            <p:nvPr/>
          </p:nvSpPr>
          <p:spPr bwMode="auto">
            <a:xfrm flipH="1">
              <a:off x="4980" y="242"/>
              <a:ext cx="6"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2" name="Line 285">
              <a:extLst>
                <a:ext uri="{FF2B5EF4-FFF2-40B4-BE49-F238E27FC236}">
                  <a16:creationId xmlns:a16="http://schemas.microsoft.com/office/drawing/2014/main" id="{231D1092-5164-4941-B30B-19B2BDDD12BA}"/>
                </a:ext>
              </a:extLst>
            </p:cNvPr>
            <p:cNvSpPr>
              <a:spLocks noChangeShapeType="1"/>
            </p:cNvSpPr>
            <p:nvPr/>
          </p:nvSpPr>
          <p:spPr bwMode="auto">
            <a:xfrm flipH="1">
              <a:off x="4981" y="252"/>
              <a:ext cx="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3" name="Line 286">
              <a:extLst>
                <a:ext uri="{FF2B5EF4-FFF2-40B4-BE49-F238E27FC236}">
                  <a16:creationId xmlns:a16="http://schemas.microsoft.com/office/drawing/2014/main" id="{10C7BF3C-56EA-46DE-9800-77D5503B3E06}"/>
                </a:ext>
              </a:extLst>
            </p:cNvPr>
            <p:cNvSpPr>
              <a:spLocks noChangeShapeType="1"/>
            </p:cNvSpPr>
            <p:nvPr/>
          </p:nvSpPr>
          <p:spPr bwMode="auto">
            <a:xfrm flipH="1">
              <a:off x="4982" y="262"/>
              <a:ext cx="2"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4" name="Line 287">
              <a:extLst>
                <a:ext uri="{FF2B5EF4-FFF2-40B4-BE49-F238E27FC236}">
                  <a16:creationId xmlns:a16="http://schemas.microsoft.com/office/drawing/2014/main" id="{39BB6D50-8525-4A82-BDA9-9EF9C91C1FD9}"/>
                </a:ext>
              </a:extLst>
            </p:cNvPr>
            <p:cNvSpPr>
              <a:spLocks noChangeShapeType="1"/>
            </p:cNvSpPr>
            <p:nvPr/>
          </p:nvSpPr>
          <p:spPr bwMode="auto">
            <a:xfrm flipH="1">
              <a:off x="4982" y="272"/>
              <a:ext cx="2"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5" name="Line 288">
              <a:extLst>
                <a:ext uri="{FF2B5EF4-FFF2-40B4-BE49-F238E27FC236}">
                  <a16:creationId xmlns:a16="http://schemas.microsoft.com/office/drawing/2014/main" id="{7CD52F91-2E52-4D72-9C9C-63E39DC12AE3}"/>
                </a:ext>
              </a:extLst>
            </p:cNvPr>
            <p:cNvSpPr>
              <a:spLocks noChangeShapeType="1"/>
            </p:cNvSpPr>
            <p:nvPr/>
          </p:nvSpPr>
          <p:spPr bwMode="auto">
            <a:xfrm flipH="1">
              <a:off x="4789" y="232"/>
              <a:ext cx="7"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6" name="Line 289">
              <a:extLst>
                <a:ext uri="{FF2B5EF4-FFF2-40B4-BE49-F238E27FC236}">
                  <a16:creationId xmlns:a16="http://schemas.microsoft.com/office/drawing/2014/main" id="{80CA08BD-FD33-4A5D-A879-35361F99F718}"/>
                </a:ext>
              </a:extLst>
            </p:cNvPr>
            <p:cNvSpPr>
              <a:spLocks noChangeShapeType="1"/>
            </p:cNvSpPr>
            <p:nvPr/>
          </p:nvSpPr>
          <p:spPr bwMode="auto">
            <a:xfrm flipH="1">
              <a:off x="4790" y="242"/>
              <a:ext cx="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7" name="Line 290">
              <a:extLst>
                <a:ext uri="{FF2B5EF4-FFF2-40B4-BE49-F238E27FC236}">
                  <a16:creationId xmlns:a16="http://schemas.microsoft.com/office/drawing/2014/main" id="{F272D734-8ED0-49E6-8795-8AA281A0C201}"/>
                </a:ext>
              </a:extLst>
            </p:cNvPr>
            <p:cNvSpPr>
              <a:spLocks noChangeShapeType="1"/>
            </p:cNvSpPr>
            <p:nvPr/>
          </p:nvSpPr>
          <p:spPr bwMode="auto">
            <a:xfrm flipH="1">
              <a:off x="4791" y="252"/>
              <a:ext cx="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8" name="Line 291">
              <a:extLst>
                <a:ext uri="{FF2B5EF4-FFF2-40B4-BE49-F238E27FC236}">
                  <a16:creationId xmlns:a16="http://schemas.microsoft.com/office/drawing/2014/main" id="{56C3F072-9B49-4F0B-A5D0-EB73855DBE2D}"/>
                </a:ext>
              </a:extLst>
            </p:cNvPr>
            <p:cNvSpPr>
              <a:spLocks noChangeShapeType="1"/>
            </p:cNvSpPr>
            <p:nvPr/>
          </p:nvSpPr>
          <p:spPr bwMode="auto">
            <a:xfrm flipH="1">
              <a:off x="4792" y="262"/>
              <a:ext cx="2"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49" name="Line 292">
              <a:extLst>
                <a:ext uri="{FF2B5EF4-FFF2-40B4-BE49-F238E27FC236}">
                  <a16:creationId xmlns:a16="http://schemas.microsoft.com/office/drawing/2014/main" id="{F3A04059-4513-4F4C-8B80-CDCF0E70D2D0}"/>
                </a:ext>
              </a:extLst>
            </p:cNvPr>
            <p:cNvSpPr>
              <a:spLocks noChangeShapeType="1"/>
            </p:cNvSpPr>
            <p:nvPr/>
          </p:nvSpPr>
          <p:spPr bwMode="auto">
            <a:xfrm flipH="1">
              <a:off x="4792" y="272"/>
              <a:ext cx="2"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0" name="Line 293">
              <a:extLst>
                <a:ext uri="{FF2B5EF4-FFF2-40B4-BE49-F238E27FC236}">
                  <a16:creationId xmlns:a16="http://schemas.microsoft.com/office/drawing/2014/main" id="{0232CC92-7C74-4433-BA49-05CDE3AD4C59}"/>
                </a:ext>
              </a:extLst>
            </p:cNvPr>
            <p:cNvSpPr>
              <a:spLocks noChangeShapeType="1"/>
            </p:cNvSpPr>
            <p:nvPr/>
          </p:nvSpPr>
          <p:spPr bwMode="auto">
            <a:xfrm flipV="1">
              <a:off x="4362"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1" name="Line 294">
              <a:extLst>
                <a:ext uri="{FF2B5EF4-FFF2-40B4-BE49-F238E27FC236}">
                  <a16:creationId xmlns:a16="http://schemas.microsoft.com/office/drawing/2014/main" id="{05963FAF-A11D-4F78-BF46-72D13C2DED29}"/>
                </a:ext>
              </a:extLst>
            </p:cNvPr>
            <p:cNvSpPr>
              <a:spLocks noChangeShapeType="1"/>
            </p:cNvSpPr>
            <p:nvPr/>
          </p:nvSpPr>
          <p:spPr bwMode="auto">
            <a:xfrm flipV="1">
              <a:off x="4458" y="309"/>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2" name="Line 295">
              <a:extLst>
                <a:ext uri="{FF2B5EF4-FFF2-40B4-BE49-F238E27FC236}">
                  <a16:creationId xmlns:a16="http://schemas.microsoft.com/office/drawing/2014/main" id="{5EACA14D-C18A-4507-B3DE-59DEBD142C0C}"/>
                </a:ext>
              </a:extLst>
            </p:cNvPr>
            <p:cNvSpPr>
              <a:spLocks noChangeShapeType="1"/>
            </p:cNvSpPr>
            <p:nvPr/>
          </p:nvSpPr>
          <p:spPr bwMode="auto">
            <a:xfrm>
              <a:off x="4458" y="144"/>
              <a:ext cx="0" cy="55"/>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3" name="Line 296">
              <a:extLst>
                <a:ext uri="{FF2B5EF4-FFF2-40B4-BE49-F238E27FC236}">
                  <a16:creationId xmlns:a16="http://schemas.microsoft.com/office/drawing/2014/main" id="{FC9A02C9-3FA3-4CC2-BD4D-E9E05DE944A6}"/>
                </a:ext>
              </a:extLst>
            </p:cNvPr>
            <p:cNvSpPr>
              <a:spLocks noChangeShapeType="1"/>
            </p:cNvSpPr>
            <p:nvPr/>
          </p:nvSpPr>
          <p:spPr bwMode="auto">
            <a:xfrm>
              <a:off x="5079"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4" name="Line 297">
              <a:extLst>
                <a:ext uri="{FF2B5EF4-FFF2-40B4-BE49-F238E27FC236}">
                  <a16:creationId xmlns:a16="http://schemas.microsoft.com/office/drawing/2014/main" id="{4757EA2F-4592-4F31-B420-EA3EB2BF3EB8}"/>
                </a:ext>
              </a:extLst>
            </p:cNvPr>
            <p:cNvSpPr>
              <a:spLocks noChangeShapeType="1"/>
            </p:cNvSpPr>
            <p:nvPr/>
          </p:nvSpPr>
          <p:spPr bwMode="auto">
            <a:xfrm flipH="1">
              <a:off x="5031"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5" name="Line 298">
              <a:extLst>
                <a:ext uri="{FF2B5EF4-FFF2-40B4-BE49-F238E27FC236}">
                  <a16:creationId xmlns:a16="http://schemas.microsoft.com/office/drawing/2014/main" id="{1CCCFA5A-B028-4B3E-A973-65214DBB312B}"/>
                </a:ext>
              </a:extLst>
            </p:cNvPr>
            <p:cNvSpPr>
              <a:spLocks noChangeShapeType="1"/>
            </p:cNvSpPr>
            <p:nvPr/>
          </p:nvSpPr>
          <p:spPr bwMode="auto">
            <a:xfrm>
              <a:off x="4888" y="282"/>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6" name="Line 299">
              <a:extLst>
                <a:ext uri="{FF2B5EF4-FFF2-40B4-BE49-F238E27FC236}">
                  <a16:creationId xmlns:a16="http://schemas.microsoft.com/office/drawing/2014/main" id="{47613C64-EB72-4403-B03B-162F3C005F2C}"/>
                </a:ext>
              </a:extLst>
            </p:cNvPr>
            <p:cNvSpPr>
              <a:spLocks noChangeShapeType="1"/>
            </p:cNvSpPr>
            <p:nvPr/>
          </p:nvSpPr>
          <p:spPr bwMode="auto">
            <a:xfrm flipH="1">
              <a:off x="4841" y="282"/>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7" name="Line 300">
              <a:extLst>
                <a:ext uri="{FF2B5EF4-FFF2-40B4-BE49-F238E27FC236}">
                  <a16:creationId xmlns:a16="http://schemas.microsoft.com/office/drawing/2014/main" id="{F1101C67-6AC4-4E13-8DFB-35D5A18D0E16}"/>
                </a:ext>
              </a:extLst>
            </p:cNvPr>
            <p:cNvSpPr>
              <a:spLocks noChangeShapeType="1"/>
            </p:cNvSpPr>
            <p:nvPr/>
          </p:nvSpPr>
          <p:spPr bwMode="auto">
            <a:xfrm>
              <a:off x="4697"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8" name="Line 301">
              <a:extLst>
                <a:ext uri="{FF2B5EF4-FFF2-40B4-BE49-F238E27FC236}">
                  <a16:creationId xmlns:a16="http://schemas.microsoft.com/office/drawing/2014/main" id="{CF77D9F9-3107-4F01-BEC0-554EABF85C21}"/>
                </a:ext>
              </a:extLst>
            </p:cNvPr>
            <p:cNvSpPr>
              <a:spLocks noChangeShapeType="1"/>
            </p:cNvSpPr>
            <p:nvPr/>
          </p:nvSpPr>
          <p:spPr bwMode="auto">
            <a:xfrm flipH="1">
              <a:off x="4649"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9" name="Line 302">
              <a:extLst>
                <a:ext uri="{FF2B5EF4-FFF2-40B4-BE49-F238E27FC236}">
                  <a16:creationId xmlns:a16="http://schemas.microsoft.com/office/drawing/2014/main" id="{751D118B-C3DE-4B2F-BD43-7A435AD4D769}"/>
                </a:ext>
              </a:extLst>
            </p:cNvPr>
            <p:cNvSpPr>
              <a:spLocks noChangeShapeType="1"/>
            </p:cNvSpPr>
            <p:nvPr/>
          </p:nvSpPr>
          <p:spPr bwMode="auto">
            <a:xfrm flipV="1">
              <a:off x="5127" y="282"/>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0" name="Line 303">
              <a:extLst>
                <a:ext uri="{FF2B5EF4-FFF2-40B4-BE49-F238E27FC236}">
                  <a16:creationId xmlns:a16="http://schemas.microsoft.com/office/drawing/2014/main" id="{121B2B62-DD48-46E4-8C3C-401076ADB4CF}"/>
                </a:ext>
              </a:extLst>
            </p:cNvPr>
            <p:cNvSpPr>
              <a:spLocks noChangeShapeType="1"/>
            </p:cNvSpPr>
            <p:nvPr/>
          </p:nvSpPr>
          <p:spPr bwMode="auto">
            <a:xfrm flipH="1" flipV="1">
              <a:off x="4983"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1" name="Line 304">
              <a:extLst>
                <a:ext uri="{FF2B5EF4-FFF2-40B4-BE49-F238E27FC236}">
                  <a16:creationId xmlns:a16="http://schemas.microsoft.com/office/drawing/2014/main" id="{DDC9FFF8-DDA9-4DFD-B225-6B9BC2A187D4}"/>
                </a:ext>
              </a:extLst>
            </p:cNvPr>
            <p:cNvSpPr>
              <a:spLocks noChangeShapeType="1"/>
            </p:cNvSpPr>
            <p:nvPr/>
          </p:nvSpPr>
          <p:spPr bwMode="auto">
            <a:xfrm flipV="1">
              <a:off x="4935"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2" name="Line 305">
              <a:extLst>
                <a:ext uri="{FF2B5EF4-FFF2-40B4-BE49-F238E27FC236}">
                  <a16:creationId xmlns:a16="http://schemas.microsoft.com/office/drawing/2014/main" id="{C600AF9C-509C-44FA-A4C6-EA259F936CCD}"/>
                </a:ext>
              </a:extLst>
            </p:cNvPr>
            <p:cNvSpPr>
              <a:spLocks noChangeShapeType="1"/>
            </p:cNvSpPr>
            <p:nvPr/>
          </p:nvSpPr>
          <p:spPr bwMode="auto">
            <a:xfrm flipH="1" flipV="1">
              <a:off x="4793"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3" name="Line 306">
              <a:extLst>
                <a:ext uri="{FF2B5EF4-FFF2-40B4-BE49-F238E27FC236}">
                  <a16:creationId xmlns:a16="http://schemas.microsoft.com/office/drawing/2014/main" id="{3052002C-472C-40E3-8E66-4D546F9D0B1C}"/>
                </a:ext>
              </a:extLst>
            </p:cNvPr>
            <p:cNvSpPr>
              <a:spLocks noChangeShapeType="1"/>
            </p:cNvSpPr>
            <p:nvPr/>
          </p:nvSpPr>
          <p:spPr bwMode="auto">
            <a:xfrm flipV="1">
              <a:off x="4745"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4" name="Line 307">
              <a:extLst>
                <a:ext uri="{FF2B5EF4-FFF2-40B4-BE49-F238E27FC236}">
                  <a16:creationId xmlns:a16="http://schemas.microsoft.com/office/drawing/2014/main" id="{07AEDB36-D21E-4608-A495-7B1D53BF41A2}"/>
                </a:ext>
              </a:extLst>
            </p:cNvPr>
            <p:cNvSpPr>
              <a:spLocks noChangeShapeType="1"/>
            </p:cNvSpPr>
            <p:nvPr/>
          </p:nvSpPr>
          <p:spPr bwMode="auto">
            <a:xfrm>
              <a:off x="4554" y="199"/>
              <a:ext cx="47"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5" name="Line 308">
              <a:extLst>
                <a:ext uri="{FF2B5EF4-FFF2-40B4-BE49-F238E27FC236}">
                  <a16:creationId xmlns:a16="http://schemas.microsoft.com/office/drawing/2014/main" id="{3FBE5A09-803D-4A02-BCA5-7FF9898B2754}"/>
                </a:ext>
              </a:extLst>
            </p:cNvPr>
            <p:cNvSpPr>
              <a:spLocks noChangeShapeType="1"/>
            </p:cNvSpPr>
            <p:nvPr/>
          </p:nvSpPr>
          <p:spPr bwMode="auto">
            <a:xfrm flipH="1">
              <a:off x="4506" y="199"/>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6" name="Line 309">
              <a:extLst>
                <a:ext uri="{FF2B5EF4-FFF2-40B4-BE49-F238E27FC236}">
                  <a16:creationId xmlns:a16="http://schemas.microsoft.com/office/drawing/2014/main" id="{4D8C8CF3-94C5-4E0A-86E9-8155A7B2FF1A}"/>
                </a:ext>
              </a:extLst>
            </p:cNvPr>
            <p:cNvSpPr>
              <a:spLocks noChangeShapeType="1"/>
            </p:cNvSpPr>
            <p:nvPr/>
          </p:nvSpPr>
          <p:spPr bwMode="auto">
            <a:xfrm flipH="1" flipV="1">
              <a:off x="4601"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7" name="Line 310">
              <a:extLst>
                <a:ext uri="{FF2B5EF4-FFF2-40B4-BE49-F238E27FC236}">
                  <a16:creationId xmlns:a16="http://schemas.microsoft.com/office/drawing/2014/main" id="{3AC21582-AD52-4D6C-96E2-9100089745F4}"/>
                </a:ext>
              </a:extLst>
            </p:cNvPr>
            <p:cNvSpPr>
              <a:spLocks noChangeShapeType="1"/>
            </p:cNvSpPr>
            <p:nvPr/>
          </p:nvSpPr>
          <p:spPr bwMode="auto">
            <a:xfrm>
              <a:off x="4601" y="226"/>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8" name="Line 311">
              <a:extLst>
                <a:ext uri="{FF2B5EF4-FFF2-40B4-BE49-F238E27FC236}">
                  <a16:creationId xmlns:a16="http://schemas.microsoft.com/office/drawing/2014/main" id="{F422C9B5-4FD5-4049-9A8F-8A9A0BED441F}"/>
                </a:ext>
              </a:extLst>
            </p:cNvPr>
            <p:cNvSpPr>
              <a:spLocks noChangeShapeType="1"/>
            </p:cNvSpPr>
            <p:nvPr/>
          </p:nvSpPr>
          <p:spPr bwMode="auto">
            <a:xfrm>
              <a:off x="4410"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69" name="Line 312">
              <a:extLst>
                <a:ext uri="{FF2B5EF4-FFF2-40B4-BE49-F238E27FC236}">
                  <a16:creationId xmlns:a16="http://schemas.microsoft.com/office/drawing/2014/main" id="{67A8E9A0-F75F-4983-9B25-9F037C96FE40}"/>
                </a:ext>
              </a:extLst>
            </p:cNvPr>
            <p:cNvSpPr>
              <a:spLocks noChangeShapeType="1"/>
            </p:cNvSpPr>
            <p:nvPr/>
          </p:nvSpPr>
          <p:spPr bwMode="auto">
            <a:xfrm flipV="1">
              <a:off x="4410" y="226"/>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0" name="Line 313">
              <a:extLst>
                <a:ext uri="{FF2B5EF4-FFF2-40B4-BE49-F238E27FC236}">
                  <a16:creationId xmlns:a16="http://schemas.microsoft.com/office/drawing/2014/main" id="{5D83C042-F63B-4958-A3EE-034F3DBE8B5C}"/>
                </a:ext>
              </a:extLst>
            </p:cNvPr>
            <p:cNvSpPr>
              <a:spLocks noChangeShapeType="1"/>
            </p:cNvSpPr>
            <p:nvPr/>
          </p:nvSpPr>
          <p:spPr bwMode="auto">
            <a:xfrm flipV="1">
              <a:off x="4420" y="231"/>
              <a:ext cx="0" cy="4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1" name="Line 314">
              <a:extLst>
                <a:ext uri="{FF2B5EF4-FFF2-40B4-BE49-F238E27FC236}">
                  <a16:creationId xmlns:a16="http://schemas.microsoft.com/office/drawing/2014/main" id="{4FD6B629-00C7-4801-AFC2-DEDA2B2D72FA}"/>
                </a:ext>
              </a:extLst>
            </p:cNvPr>
            <p:cNvSpPr>
              <a:spLocks noChangeShapeType="1"/>
            </p:cNvSpPr>
            <p:nvPr/>
          </p:nvSpPr>
          <p:spPr bwMode="auto">
            <a:xfrm flipV="1">
              <a:off x="4458" y="282"/>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2" name="Line 315">
              <a:extLst>
                <a:ext uri="{FF2B5EF4-FFF2-40B4-BE49-F238E27FC236}">
                  <a16:creationId xmlns:a16="http://schemas.microsoft.com/office/drawing/2014/main" id="{0B52F448-E27D-4A7E-B09E-B07C3E7CE431}"/>
                </a:ext>
              </a:extLst>
            </p:cNvPr>
            <p:cNvSpPr>
              <a:spLocks noChangeShapeType="1"/>
            </p:cNvSpPr>
            <p:nvPr/>
          </p:nvSpPr>
          <p:spPr bwMode="auto">
            <a:xfrm flipV="1">
              <a:off x="4457" y="275"/>
              <a:ext cx="40"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3" name="Line 316">
              <a:extLst>
                <a:ext uri="{FF2B5EF4-FFF2-40B4-BE49-F238E27FC236}">
                  <a16:creationId xmlns:a16="http://schemas.microsoft.com/office/drawing/2014/main" id="{F63CD7C3-6D44-472F-9FC1-933DA7050E20}"/>
                </a:ext>
              </a:extLst>
            </p:cNvPr>
            <p:cNvSpPr>
              <a:spLocks noChangeShapeType="1"/>
            </p:cNvSpPr>
            <p:nvPr/>
          </p:nvSpPr>
          <p:spPr bwMode="auto">
            <a:xfrm>
              <a:off x="4458" y="199"/>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4" name="Line 317">
              <a:extLst>
                <a:ext uri="{FF2B5EF4-FFF2-40B4-BE49-F238E27FC236}">
                  <a16:creationId xmlns:a16="http://schemas.microsoft.com/office/drawing/2014/main" id="{A533715D-6C83-4953-A551-0E5F49904D2E}"/>
                </a:ext>
              </a:extLst>
            </p:cNvPr>
            <p:cNvSpPr>
              <a:spLocks noChangeShapeType="1"/>
            </p:cNvSpPr>
            <p:nvPr/>
          </p:nvSpPr>
          <p:spPr bwMode="auto">
            <a:xfrm>
              <a:off x="4457" y="210"/>
              <a:ext cx="40" cy="2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5" name="Line 318">
              <a:extLst>
                <a:ext uri="{FF2B5EF4-FFF2-40B4-BE49-F238E27FC236}">
                  <a16:creationId xmlns:a16="http://schemas.microsoft.com/office/drawing/2014/main" id="{586F43EB-D71E-4C52-91A9-2898FD9DA3EA}"/>
                </a:ext>
              </a:extLst>
            </p:cNvPr>
            <p:cNvSpPr>
              <a:spLocks noChangeShapeType="1"/>
            </p:cNvSpPr>
            <p:nvPr/>
          </p:nvSpPr>
          <p:spPr bwMode="auto">
            <a:xfrm flipH="1">
              <a:off x="4410" y="199"/>
              <a:ext cx="48"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6" name="Line 319">
              <a:extLst>
                <a:ext uri="{FF2B5EF4-FFF2-40B4-BE49-F238E27FC236}">
                  <a16:creationId xmlns:a16="http://schemas.microsoft.com/office/drawing/2014/main" id="{079B02EB-D04C-4A46-BEA9-C62768C2E80B}"/>
                </a:ext>
              </a:extLst>
            </p:cNvPr>
            <p:cNvSpPr>
              <a:spLocks noChangeShapeType="1"/>
            </p:cNvSpPr>
            <p:nvPr/>
          </p:nvSpPr>
          <p:spPr bwMode="auto">
            <a:xfrm>
              <a:off x="4506" y="226"/>
              <a:ext cx="0" cy="5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7" name="Line 320">
              <a:extLst>
                <a:ext uri="{FF2B5EF4-FFF2-40B4-BE49-F238E27FC236}">
                  <a16:creationId xmlns:a16="http://schemas.microsoft.com/office/drawing/2014/main" id="{40DE28C9-49D7-42F3-A28E-E84988C06634}"/>
                </a:ext>
              </a:extLst>
            </p:cNvPr>
            <p:cNvSpPr>
              <a:spLocks noChangeShapeType="1"/>
            </p:cNvSpPr>
            <p:nvPr/>
          </p:nvSpPr>
          <p:spPr bwMode="auto">
            <a:xfrm flipH="1" flipV="1">
              <a:off x="4381" y="209"/>
              <a:ext cx="29" cy="1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8" name="Line 321">
              <a:extLst>
                <a:ext uri="{FF2B5EF4-FFF2-40B4-BE49-F238E27FC236}">
                  <a16:creationId xmlns:a16="http://schemas.microsoft.com/office/drawing/2014/main" id="{953AAD9D-B61F-4E02-94FF-6125C1FEE9D6}"/>
                </a:ext>
              </a:extLst>
            </p:cNvPr>
            <p:cNvSpPr>
              <a:spLocks noChangeShapeType="1"/>
            </p:cNvSpPr>
            <p:nvPr/>
          </p:nvSpPr>
          <p:spPr bwMode="auto">
            <a:xfrm>
              <a:off x="4506" y="282"/>
              <a:ext cx="28"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9" name="Line 322">
              <a:extLst>
                <a:ext uri="{FF2B5EF4-FFF2-40B4-BE49-F238E27FC236}">
                  <a16:creationId xmlns:a16="http://schemas.microsoft.com/office/drawing/2014/main" id="{CEFD40FE-3663-4CDD-8296-84AF31AE0393}"/>
                </a:ext>
              </a:extLst>
            </p:cNvPr>
            <p:cNvSpPr>
              <a:spLocks noChangeShapeType="1"/>
            </p:cNvSpPr>
            <p:nvPr/>
          </p:nvSpPr>
          <p:spPr bwMode="auto">
            <a:xfrm flipH="1">
              <a:off x="4572" y="282"/>
              <a:ext cx="29" cy="16"/>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0" name="Line 323">
              <a:extLst>
                <a:ext uri="{FF2B5EF4-FFF2-40B4-BE49-F238E27FC236}">
                  <a16:creationId xmlns:a16="http://schemas.microsoft.com/office/drawing/2014/main" id="{E57E8D4F-83E3-4113-8C55-2FE5477F7D26}"/>
                </a:ext>
              </a:extLst>
            </p:cNvPr>
            <p:cNvSpPr>
              <a:spLocks noChangeShapeType="1"/>
            </p:cNvSpPr>
            <p:nvPr/>
          </p:nvSpPr>
          <p:spPr bwMode="auto">
            <a:xfrm>
              <a:off x="4599" y="333"/>
              <a:ext cx="7"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1" name="Line 324">
              <a:extLst>
                <a:ext uri="{FF2B5EF4-FFF2-40B4-BE49-F238E27FC236}">
                  <a16:creationId xmlns:a16="http://schemas.microsoft.com/office/drawing/2014/main" id="{A3B97692-B392-4BC8-9937-859E29F31E9E}"/>
                </a:ext>
              </a:extLst>
            </p:cNvPr>
            <p:cNvSpPr>
              <a:spLocks noChangeShapeType="1"/>
            </p:cNvSpPr>
            <p:nvPr/>
          </p:nvSpPr>
          <p:spPr bwMode="auto">
            <a:xfrm>
              <a:off x="4600" y="323"/>
              <a:ext cx="5"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2" name="Line 325">
              <a:extLst>
                <a:ext uri="{FF2B5EF4-FFF2-40B4-BE49-F238E27FC236}">
                  <a16:creationId xmlns:a16="http://schemas.microsoft.com/office/drawing/2014/main" id="{99AD7C9B-199B-4A03-BD7C-D8D1F1125C1B}"/>
                </a:ext>
              </a:extLst>
            </p:cNvPr>
            <p:cNvSpPr>
              <a:spLocks noChangeShapeType="1"/>
            </p:cNvSpPr>
            <p:nvPr/>
          </p:nvSpPr>
          <p:spPr bwMode="auto">
            <a:xfrm>
              <a:off x="4600" y="313"/>
              <a:ext cx="4"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3" name="Line 326">
              <a:extLst>
                <a:ext uri="{FF2B5EF4-FFF2-40B4-BE49-F238E27FC236}">
                  <a16:creationId xmlns:a16="http://schemas.microsoft.com/office/drawing/2014/main" id="{590C31EA-15DB-480D-A70B-334F8C588DC3}"/>
                </a:ext>
              </a:extLst>
            </p:cNvPr>
            <p:cNvSpPr>
              <a:spLocks noChangeShapeType="1"/>
            </p:cNvSpPr>
            <p:nvPr/>
          </p:nvSpPr>
          <p:spPr bwMode="auto">
            <a:xfrm>
              <a:off x="4600" y="303"/>
              <a:ext cx="3"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4" name="Line 327">
              <a:extLst>
                <a:ext uri="{FF2B5EF4-FFF2-40B4-BE49-F238E27FC236}">
                  <a16:creationId xmlns:a16="http://schemas.microsoft.com/office/drawing/2014/main" id="{889A9545-A0C7-4E72-84C1-096638045224}"/>
                </a:ext>
              </a:extLst>
            </p:cNvPr>
            <p:cNvSpPr>
              <a:spLocks noChangeShapeType="1"/>
            </p:cNvSpPr>
            <p:nvPr/>
          </p:nvSpPr>
          <p:spPr bwMode="auto">
            <a:xfrm>
              <a:off x="4600" y="293"/>
              <a:ext cx="2"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5" name="Line 328">
              <a:extLst>
                <a:ext uri="{FF2B5EF4-FFF2-40B4-BE49-F238E27FC236}">
                  <a16:creationId xmlns:a16="http://schemas.microsoft.com/office/drawing/2014/main" id="{A5B12573-DBD3-4A99-80E5-067162751C0E}"/>
                </a:ext>
              </a:extLst>
            </p:cNvPr>
            <p:cNvSpPr>
              <a:spLocks noChangeShapeType="1"/>
            </p:cNvSpPr>
            <p:nvPr/>
          </p:nvSpPr>
          <p:spPr bwMode="auto">
            <a:xfrm>
              <a:off x="4601" y="283"/>
              <a:ext cx="0" cy="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686" name="Group 364">
            <a:extLst>
              <a:ext uri="{FF2B5EF4-FFF2-40B4-BE49-F238E27FC236}">
                <a16:creationId xmlns:a16="http://schemas.microsoft.com/office/drawing/2014/main" id="{536277BE-3F97-4F56-BC7A-729DC62F6710}"/>
              </a:ext>
            </a:extLst>
          </p:cNvPr>
          <p:cNvGrpSpPr>
            <a:grpSpLocks noChangeAspect="1"/>
          </p:cNvGrpSpPr>
          <p:nvPr/>
        </p:nvGrpSpPr>
        <p:grpSpPr bwMode="auto">
          <a:xfrm>
            <a:off x="7397438" y="747116"/>
            <a:ext cx="1916431" cy="443864"/>
            <a:chOff x="1769" y="1549"/>
            <a:chExt cx="1006" cy="233"/>
          </a:xfrm>
        </p:grpSpPr>
        <p:sp>
          <p:nvSpPr>
            <p:cNvPr id="687" name="AutoShape 363">
              <a:extLst>
                <a:ext uri="{FF2B5EF4-FFF2-40B4-BE49-F238E27FC236}">
                  <a16:creationId xmlns:a16="http://schemas.microsoft.com/office/drawing/2014/main" id="{AA58754B-E6CE-49EF-84F7-FCA13AE42925}"/>
                </a:ext>
              </a:extLst>
            </p:cNvPr>
            <p:cNvSpPr>
              <a:spLocks noChangeAspect="1" noChangeArrowheads="1" noTextEdit="1"/>
            </p:cNvSpPr>
            <p:nvPr/>
          </p:nvSpPr>
          <p:spPr bwMode="auto">
            <a:xfrm>
              <a:off x="1769" y="1549"/>
              <a:ext cx="100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88" name="Rectangle 365">
              <a:extLst>
                <a:ext uri="{FF2B5EF4-FFF2-40B4-BE49-F238E27FC236}">
                  <a16:creationId xmlns:a16="http://schemas.microsoft.com/office/drawing/2014/main" id="{0B4ADD98-E175-43D1-B37A-A082FDB6658D}"/>
                </a:ext>
              </a:extLst>
            </p:cNvPr>
            <p:cNvSpPr>
              <a:spLocks noChangeArrowheads="1"/>
            </p:cNvSpPr>
            <p:nvPr/>
          </p:nvSpPr>
          <p:spPr bwMode="auto">
            <a:xfrm>
              <a:off x="1795" y="1549"/>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89" name="Rectangle 366">
              <a:extLst>
                <a:ext uri="{FF2B5EF4-FFF2-40B4-BE49-F238E27FC236}">
                  <a16:creationId xmlns:a16="http://schemas.microsoft.com/office/drawing/2014/main" id="{06B9BD20-2D38-4F15-92AA-062891D1F30D}"/>
                </a:ext>
              </a:extLst>
            </p:cNvPr>
            <p:cNvSpPr>
              <a:spLocks noChangeArrowheads="1"/>
            </p:cNvSpPr>
            <p:nvPr/>
          </p:nvSpPr>
          <p:spPr bwMode="auto">
            <a:xfrm>
              <a:off x="1769" y="1549"/>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0" name="Rectangle 367">
              <a:extLst>
                <a:ext uri="{FF2B5EF4-FFF2-40B4-BE49-F238E27FC236}">
                  <a16:creationId xmlns:a16="http://schemas.microsoft.com/office/drawing/2014/main" id="{6AD00E39-F187-4189-A6F6-8096CEC23D0B}"/>
                </a:ext>
              </a:extLst>
            </p:cNvPr>
            <p:cNvSpPr>
              <a:spLocks noChangeArrowheads="1"/>
            </p:cNvSpPr>
            <p:nvPr/>
          </p:nvSpPr>
          <p:spPr bwMode="auto">
            <a:xfrm>
              <a:off x="1902" y="1734"/>
              <a:ext cx="31"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O</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1" name="Rectangle 368">
              <a:extLst>
                <a:ext uri="{FF2B5EF4-FFF2-40B4-BE49-F238E27FC236}">
                  <a16:creationId xmlns:a16="http://schemas.microsoft.com/office/drawing/2014/main" id="{BF82B695-C98B-4157-A374-F4764D6AAEDE}"/>
                </a:ext>
              </a:extLst>
            </p:cNvPr>
            <p:cNvSpPr>
              <a:spLocks noChangeArrowheads="1"/>
            </p:cNvSpPr>
            <p:nvPr/>
          </p:nvSpPr>
          <p:spPr bwMode="auto">
            <a:xfrm>
              <a:off x="1931" y="1734"/>
              <a:ext cx="29"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097253" rtl="0" eaLnBrk="0" fontAlgn="base" latinLnBrk="0" hangingPunct="0">
                <a:lnSpc>
                  <a:spcPct val="100000"/>
                </a:lnSpc>
                <a:spcBef>
                  <a:spcPct val="0"/>
                </a:spcBef>
                <a:spcAft>
                  <a:spcPct val="0"/>
                </a:spcAft>
                <a:buClrTx/>
                <a:buSzTx/>
                <a:buFontTx/>
                <a:buNone/>
                <a:tabLst/>
                <a:defRPr/>
              </a:pPr>
              <a:r>
                <a:rPr kumimoji="0" lang="fi-FI" altLang="fi-FI" sz="600" b="0" i="0" u="none" strike="noStrike" kern="0" cap="none" spc="0" normalizeH="0" baseline="0" noProof="0">
                  <a:ln>
                    <a:noFill/>
                  </a:ln>
                  <a:solidFill>
                    <a:srgbClr val="000000"/>
                  </a:solidFill>
                  <a:effectLst/>
                  <a:uLnTx/>
                  <a:uFillTx/>
                  <a:latin typeface="Arial" panose="020B0604020202020204" pitchFamily="34" charset="0"/>
                  <a:ea typeface="+mn-ea"/>
                  <a:cs typeface="+mn-cs"/>
                </a:rPr>
                <a:t>H</a:t>
              </a:r>
              <a:endParaRPr kumimoji="0" lang="fi-FI" altLang="fi-FI" sz="216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2" name="Line 369">
              <a:extLst>
                <a:ext uri="{FF2B5EF4-FFF2-40B4-BE49-F238E27FC236}">
                  <a16:creationId xmlns:a16="http://schemas.microsoft.com/office/drawing/2014/main" id="{F343053E-B23F-4AFB-8F9E-90C5D4CA7E58}"/>
                </a:ext>
              </a:extLst>
            </p:cNvPr>
            <p:cNvSpPr>
              <a:spLocks noChangeShapeType="1"/>
            </p:cNvSpPr>
            <p:nvPr/>
          </p:nvSpPr>
          <p:spPr bwMode="auto">
            <a:xfrm flipH="1">
              <a:off x="2718"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3" name="Line 370">
              <a:extLst>
                <a:ext uri="{FF2B5EF4-FFF2-40B4-BE49-F238E27FC236}">
                  <a16:creationId xmlns:a16="http://schemas.microsoft.com/office/drawing/2014/main" id="{14FF778C-8AC9-4068-BB3A-87E58D203D26}"/>
                </a:ext>
              </a:extLst>
            </p:cNvPr>
            <p:cNvSpPr>
              <a:spLocks noChangeShapeType="1"/>
            </p:cNvSpPr>
            <p:nvPr/>
          </p:nvSpPr>
          <p:spPr bwMode="auto">
            <a:xfrm flipH="1" flipV="1">
              <a:off x="2665"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4" name="Line 371">
              <a:extLst>
                <a:ext uri="{FF2B5EF4-FFF2-40B4-BE49-F238E27FC236}">
                  <a16:creationId xmlns:a16="http://schemas.microsoft.com/office/drawing/2014/main" id="{3732CABE-AC6B-447B-9694-8E938644D96B}"/>
                </a:ext>
              </a:extLst>
            </p:cNvPr>
            <p:cNvSpPr>
              <a:spLocks noChangeShapeType="1"/>
            </p:cNvSpPr>
            <p:nvPr/>
          </p:nvSpPr>
          <p:spPr bwMode="auto">
            <a:xfrm flipH="1">
              <a:off x="2612"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5" name="Line 372">
              <a:extLst>
                <a:ext uri="{FF2B5EF4-FFF2-40B4-BE49-F238E27FC236}">
                  <a16:creationId xmlns:a16="http://schemas.microsoft.com/office/drawing/2014/main" id="{1B9AF7CA-0A6B-40C8-BE5A-FA8586DBBA90}"/>
                </a:ext>
              </a:extLst>
            </p:cNvPr>
            <p:cNvSpPr>
              <a:spLocks noChangeShapeType="1"/>
            </p:cNvSpPr>
            <p:nvPr/>
          </p:nvSpPr>
          <p:spPr bwMode="auto">
            <a:xfrm flipH="1" flipV="1">
              <a:off x="2558"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6" name="Line 373">
              <a:extLst>
                <a:ext uri="{FF2B5EF4-FFF2-40B4-BE49-F238E27FC236}">
                  <a16:creationId xmlns:a16="http://schemas.microsoft.com/office/drawing/2014/main" id="{43DBA586-15F7-4F6E-91EF-CE863794EE78}"/>
                </a:ext>
              </a:extLst>
            </p:cNvPr>
            <p:cNvSpPr>
              <a:spLocks noChangeShapeType="1"/>
            </p:cNvSpPr>
            <p:nvPr/>
          </p:nvSpPr>
          <p:spPr bwMode="auto">
            <a:xfrm flipH="1">
              <a:off x="2505"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7" name="Line 374">
              <a:extLst>
                <a:ext uri="{FF2B5EF4-FFF2-40B4-BE49-F238E27FC236}">
                  <a16:creationId xmlns:a16="http://schemas.microsoft.com/office/drawing/2014/main" id="{1B700958-33A4-4A5F-89E5-340C94AD1A34}"/>
                </a:ext>
              </a:extLst>
            </p:cNvPr>
            <p:cNvSpPr>
              <a:spLocks noChangeShapeType="1"/>
            </p:cNvSpPr>
            <p:nvPr/>
          </p:nvSpPr>
          <p:spPr bwMode="auto">
            <a:xfrm flipH="1" flipV="1">
              <a:off x="2451"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8" name="Line 375">
              <a:extLst>
                <a:ext uri="{FF2B5EF4-FFF2-40B4-BE49-F238E27FC236}">
                  <a16:creationId xmlns:a16="http://schemas.microsoft.com/office/drawing/2014/main" id="{3C1B2EB5-C763-453A-A159-5773DBD47D13}"/>
                </a:ext>
              </a:extLst>
            </p:cNvPr>
            <p:cNvSpPr>
              <a:spLocks noChangeShapeType="1"/>
            </p:cNvSpPr>
            <p:nvPr/>
          </p:nvSpPr>
          <p:spPr bwMode="auto">
            <a:xfrm flipH="1">
              <a:off x="2398"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9" name="Line 376">
              <a:extLst>
                <a:ext uri="{FF2B5EF4-FFF2-40B4-BE49-F238E27FC236}">
                  <a16:creationId xmlns:a16="http://schemas.microsoft.com/office/drawing/2014/main" id="{CF268232-38C6-459D-9A98-108CECDF6C26}"/>
                </a:ext>
              </a:extLst>
            </p:cNvPr>
            <p:cNvSpPr>
              <a:spLocks noChangeShapeType="1"/>
            </p:cNvSpPr>
            <p:nvPr/>
          </p:nvSpPr>
          <p:spPr bwMode="auto">
            <a:xfrm flipH="1" flipV="1">
              <a:off x="2344"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0" name="Line 377">
              <a:extLst>
                <a:ext uri="{FF2B5EF4-FFF2-40B4-BE49-F238E27FC236}">
                  <a16:creationId xmlns:a16="http://schemas.microsoft.com/office/drawing/2014/main" id="{5AE9D6EB-E8FF-4E10-A0E6-2DFA1D439266}"/>
                </a:ext>
              </a:extLst>
            </p:cNvPr>
            <p:cNvSpPr>
              <a:spLocks noChangeShapeType="1"/>
            </p:cNvSpPr>
            <p:nvPr/>
          </p:nvSpPr>
          <p:spPr bwMode="auto">
            <a:xfrm flipH="1">
              <a:off x="2291"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1" name="Line 378">
              <a:extLst>
                <a:ext uri="{FF2B5EF4-FFF2-40B4-BE49-F238E27FC236}">
                  <a16:creationId xmlns:a16="http://schemas.microsoft.com/office/drawing/2014/main" id="{19436D16-1905-48B1-BCCD-0FE481EA30FE}"/>
                </a:ext>
              </a:extLst>
            </p:cNvPr>
            <p:cNvSpPr>
              <a:spLocks noChangeShapeType="1"/>
            </p:cNvSpPr>
            <p:nvPr/>
          </p:nvSpPr>
          <p:spPr bwMode="auto">
            <a:xfrm flipH="1" flipV="1">
              <a:off x="2237"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2" name="Line 379">
              <a:extLst>
                <a:ext uri="{FF2B5EF4-FFF2-40B4-BE49-F238E27FC236}">
                  <a16:creationId xmlns:a16="http://schemas.microsoft.com/office/drawing/2014/main" id="{57CB75CC-42CA-47F7-AD76-C582FB3D6802}"/>
                </a:ext>
              </a:extLst>
            </p:cNvPr>
            <p:cNvSpPr>
              <a:spLocks noChangeShapeType="1"/>
            </p:cNvSpPr>
            <p:nvPr/>
          </p:nvSpPr>
          <p:spPr bwMode="auto">
            <a:xfrm flipH="1">
              <a:off x="2184"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3" name="Line 380">
              <a:extLst>
                <a:ext uri="{FF2B5EF4-FFF2-40B4-BE49-F238E27FC236}">
                  <a16:creationId xmlns:a16="http://schemas.microsoft.com/office/drawing/2014/main" id="{68D44E4B-3B85-4151-8F7C-DB2AE1F677AC}"/>
                </a:ext>
              </a:extLst>
            </p:cNvPr>
            <p:cNvSpPr>
              <a:spLocks noChangeShapeType="1"/>
            </p:cNvSpPr>
            <p:nvPr/>
          </p:nvSpPr>
          <p:spPr bwMode="auto">
            <a:xfrm flipH="1" flipV="1">
              <a:off x="2130"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4" name="Line 381">
              <a:extLst>
                <a:ext uri="{FF2B5EF4-FFF2-40B4-BE49-F238E27FC236}">
                  <a16:creationId xmlns:a16="http://schemas.microsoft.com/office/drawing/2014/main" id="{D9DC8F6B-0B1A-4281-8C29-3F9BD56F6F50}"/>
                </a:ext>
              </a:extLst>
            </p:cNvPr>
            <p:cNvSpPr>
              <a:spLocks noChangeShapeType="1"/>
            </p:cNvSpPr>
            <p:nvPr/>
          </p:nvSpPr>
          <p:spPr bwMode="auto">
            <a:xfrm flipH="1">
              <a:off x="2077"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5" name="Line 382">
              <a:extLst>
                <a:ext uri="{FF2B5EF4-FFF2-40B4-BE49-F238E27FC236}">
                  <a16:creationId xmlns:a16="http://schemas.microsoft.com/office/drawing/2014/main" id="{3072CE1D-EF64-440B-860C-D192113802F8}"/>
                </a:ext>
              </a:extLst>
            </p:cNvPr>
            <p:cNvSpPr>
              <a:spLocks noChangeShapeType="1"/>
            </p:cNvSpPr>
            <p:nvPr/>
          </p:nvSpPr>
          <p:spPr bwMode="auto">
            <a:xfrm flipH="1" flipV="1">
              <a:off x="2023"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6" name="Line 383">
              <a:extLst>
                <a:ext uri="{FF2B5EF4-FFF2-40B4-BE49-F238E27FC236}">
                  <a16:creationId xmlns:a16="http://schemas.microsoft.com/office/drawing/2014/main" id="{D0F6AC7A-9E92-4E28-A91D-C43BDD0F45B2}"/>
                </a:ext>
              </a:extLst>
            </p:cNvPr>
            <p:cNvSpPr>
              <a:spLocks noChangeShapeType="1"/>
            </p:cNvSpPr>
            <p:nvPr/>
          </p:nvSpPr>
          <p:spPr bwMode="auto">
            <a:xfrm flipH="1">
              <a:off x="1970"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7" name="Line 384">
              <a:extLst>
                <a:ext uri="{FF2B5EF4-FFF2-40B4-BE49-F238E27FC236}">
                  <a16:creationId xmlns:a16="http://schemas.microsoft.com/office/drawing/2014/main" id="{484A76FE-5774-4F45-AFED-C9F20A830896}"/>
                </a:ext>
              </a:extLst>
            </p:cNvPr>
            <p:cNvSpPr>
              <a:spLocks noChangeShapeType="1"/>
            </p:cNvSpPr>
            <p:nvPr/>
          </p:nvSpPr>
          <p:spPr bwMode="auto">
            <a:xfrm>
              <a:off x="1916" y="1570"/>
              <a:ext cx="54"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8" name="Line 385">
              <a:extLst>
                <a:ext uri="{FF2B5EF4-FFF2-40B4-BE49-F238E27FC236}">
                  <a16:creationId xmlns:a16="http://schemas.microsoft.com/office/drawing/2014/main" id="{46BF5B43-F7F4-46AF-92DD-6BC93F442527}"/>
                </a:ext>
              </a:extLst>
            </p:cNvPr>
            <p:cNvSpPr>
              <a:spLocks noChangeShapeType="1"/>
            </p:cNvSpPr>
            <p:nvPr/>
          </p:nvSpPr>
          <p:spPr bwMode="auto">
            <a:xfrm>
              <a:off x="1914" y="1581"/>
              <a:ext cx="46"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09" name="Line 386">
              <a:extLst>
                <a:ext uri="{FF2B5EF4-FFF2-40B4-BE49-F238E27FC236}">
                  <a16:creationId xmlns:a16="http://schemas.microsoft.com/office/drawing/2014/main" id="{5E60198D-AAEF-4966-881A-6061A67210F1}"/>
                </a:ext>
              </a:extLst>
            </p:cNvPr>
            <p:cNvSpPr>
              <a:spLocks noChangeShapeType="1"/>
            </p:cNvSpPr>
            <p:nvPr/>
          </p:nvSpPr>
          <p:spPr bwMode="auto">
            <a:xfrm flipH="1">
              <a:off x="1863" y="1570"/>
              <a:ext cx="53" cy="3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0" name="Line 387">
              <a:extLst>
                <a:ext uri="{FF2B5EF4-FFF2-40B4-BE49-F238E27FC236}">
                  <a16:creationId xmlns:a16="http://schemas.microsoft.com/office/drawing/2014/main" id="{BFE548E8-4DE6-4099-A651-9A2A266B3467}"/>
                </a:ext>
              </a:extLst>
            </p:cNvPr>
            <p:cNvSpPr>
              <a:spLocks noChangeShapeType="1"/>
            </p:cNvSpPr>
            <p:nvPr/>
          </p:nvSpPr>
          <p:spPr bwMode="auto">
            <a:xfrm flipV="1">
              <a:off x="1970" y="1600"/>
              <a:ext cx="0" cy="6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1" name="Line 388">
              <a:extLst>
                <a:ext uri="{FF2B5EF4-FFF2-40B4-BE49-F238E27FC236}">
                  <a16:creationId xmlns:a16="http://schemas.microsoft.com/office/drawing/2014/main" id="{EBEA9B73-7B98-41BF-A8CF-27799FBBB1E6}"/>
                </a:ext>
              </a:extLst>
            </p:cNvPr>
            <p:cNvSpPr>
              <a:spLocks noChangeShapeType="1"/>
            </p:cNvSpPr>
            <p:nvPr/>
          </p:nvSpPr>
          <p:spPr bwMode="auto">
            <a:xfrm flipH="1">
              <a:off x="1916" y="1662"/>
              <a:ext cx="54" cy="3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2" name="Line 389">
              <a:extLst>
                <a:ext uri="{FF2B5EF4-FFF2-40B4-BE49-F238E27FC236}">
                  <a16:creationId xmlns:a16="http://schemas.microsoft.com/office/drawing/2014/main" id="{7D2920D2-533B-4480-B71C-31199ED3C446}"/>
                </a:ext>
              </a:extLst>
            </p:cNvPr>
            <p:cNvSpPr>
              <a:spLocks noChangeShapeType="1"/>
            </p:cNvSpPr>
            <p:nvPr/>
          </p:nvSpPr>
          <p:spPr bwMode="auto">
            <a:xfrm flipH="1">
              <a:off x="1914" y="1654"/>
              <a:ext cx="46" cy="27"/>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3" name="Line 390">
              <a:extLst>
                <a:ext uri="{FF2B5EF4-FFF2-40B4-BE49-F238E27FC236}">
                  <a16:creationId xmlns:a16="http://schemas.microsoft.com/office/drawing/2014/main" id="{4A13D667-D073-4F2C-9AC8-40C4088B6B39}"/>
                </a:ext>
              </a:extLst>
            </p:cNvPr>
            <p:cNvSpPr>
              <a:spLocks noChangeShapeType="1"/>
            </p:cNvSpPr>
            <p:nvPr/>
          </p:nvSpPr>
          <p:spPr bwMode="auto">
            <a:xfrm flipV="1">
              <a:off x="1863" y="1600"/>
              <a:ext cx="0" cy="62"/>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4" name="Line 391">
              <a:extLst>
                <a:ext uri="{FF2B5EF4-FFF2-40B4-BE49-F238E27FC236}">
                  <a16:creationId xmlns:a16="http://schemas.microsoft.com/office/drawing/2014/main" id="{914EED0D-1191-44E7-B385-BA92E48D5B5F}"/>
                </a:ext>
              </a:extLst>
            </p:cNvPr>
            <p:cNvSpPr>
              <a:spLocks noChangeShapeType="1"/>
            </p:cNvSpPr>
            <p:nvPr/>
          </p:nvSpPr>
          <p:spPr bwMode="auto">
            <a:xfrm flipV="1">
              <a:off x="1874" y="1605"/>
              <a:ext cx="0" cy="5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5" name="Line 392">
              <a:extLst>
                <a:ext uri="{FF2B5EF4-FFF2-40B4-BE49-F238E27FC236}">
                  <a16:creationId xmlns:a16="http://schemas.microsoft.com/office/drawing/2014/main" id="{32378034-1321-4E6C-8EA5-3E0DED48AE32}"/>
                </a:ext>
              </a:extLst>
            </p:cNvPr>
            <p:cNvSpPr>
              <a:spLocks noChangeShapeType="1"/>
            </p:cNvSpPr>
            <p:nvPr/>
          </p:nvSpPr>
          <p:spPr bwMode="auto">
            <a:xfrm>
              <a:off x="1863" y="1662"/>
              <a:ext cx="53" cy="31"/>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6" name="Line 393">
              <a:extLst>
                <a:ext uri="{FF2B5EF4-FFF2-40B4-BE49-F238E27FC236}">
                  <a16:creationId xmlns:a16="http://schemas.microsoft.com/office/drawing/2014/main" id="{7D3F07E0-0B05-4E3A-9180-0AE86342D3B9}"/>
                </a:ext>
              </a:extLst>
            </p:cNvPr>
            <p:cNvSpPr>
              <a:spLocks noChangeShapeType="1"/>
            </p:cNvSpPr>
            <p:nvPr/>
          </p:nvSpPr>
          <p:spPr bwMode="auto">
            <a:xfrm flipH="1" flipV="1">
              <a:off x="1827" y="1580"/>
              <a:ext cx="36" cy="20"/>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7" name="Line 394">
              <a:extLst>
                <a:ext uri="{FF2B5EF4-FFF2-40B4-BE49-F238E27FC236}">
                  <a16:creationId xmlns:a16="http://schemas.microsoft.com/office/drawing/2014/main" id="{FCFD399C-AFDB-4DA1-AB68-A877E7A6C4BF}"/>
                </a:ext>
              </a:extLst>
            </p:cNvPr>
            <p:cNvSpPr>
              <a:spLocks noChangeShapeType="1"/>
            </p:cNvSpPr>
            <p:nvPr/>
          </p:nvSpPr>
          <p:spPr bwMode="auto">
            <a:xfrm>
              <a:off x="1916" y="1693"/>
              <a:ext cx="0" cy="43"/>
            </a:xfrm>
            <a:prstGeom prst="line">
              <a:avLst/>
            </a:prstGeom>
            <a:noFill/>
            <a:ln w="47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09728" tIns="54864" rIns="109728" bIns="54864"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pic>
        <p:nvPicPr>
          <p:cNvPr id="718" name="Picture 717">
            <a:extLst>
              <a:ext uri="{FF2B5EF4-FFF2-40B4-BE49-F238E27FC236}">
                <a16:creationId xmlns:a16="http://schemas.microsoft.com/office/drawing/2014/main" id="{69D5A867-8777-441B-A07A-9A980AB6C0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08515" y="2793867"/>
            <a:ext cx="2030400" cy="365539"/>
          </a:xfrm>
          <a:prstGeom prst="rect">
            <a:avLst/>
          </a:prstGeom>
        </p:spPr>
      </p:pic>
      <p:pic>
        <p:nvPicPr>
          <p:cNvPr id="719" name="Picture 718">
            <a:extLst>
              <a:ext uri="{FF2B5EF4-FFF2-40B4-BE49-F238E27FC236}">
                <a16:creationId xmlns:a16="http://schemas.microsoft.com/office/drawing/2014/main" id="{744BA15E-48B1-4A0D-9F94-A7A7DCFD44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46909" y="3729603"/>
            <a:ext cx="676120" cy="1080804"/>
          </a:xfrm>
          <a:prstGeom prst="rect">
            <a:avLst/>
          </a:prstGeom>
        </p:spPr>
      </p:pic>
      <p:pic>
        <p:nvPicPr>
          <p:cNvPr id="720" name="Kuva 338" descr="Kuva, joka sisältää kohteen seinä, sisä, pöytä&#10;&#10;Kuvaus luotu, erittäin korkea luotettavuus">
            <a:extLst>
              <a:ext uri="{FF2B5EF4-FFF2-40B4-BE49-F238E27FC236}">
                <a16:creationId xmlns:a16="http://schemas.microsoft.com/office/drawing/2014/main" id="{7AC553C0-71A4-4046-9E4F-EC0E4DD9AA30}"/>
              </a:ext>
            </a:extLst>
          </p:cNvPr>
          <p:cNvPicPr>
            <a:picLocks noChangeAspect="1"/>
          </p:cNvPicPr>
          <p:nvPr/>
        </p:nvPicPr>
        <p:blipFill>
          <a:blip r:embed="rId8" cstate="print">
            <a:duotone>
              <a:prstClr val="black"/>
              <a:srgbClr val="00A5EB">
                <a:tint val="45000"/>
                <a:satMod val="400000"/>
              </a:srgbClr>
            </a:duotone>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9763175" y="5166456"/>
            <a:ext cx="2325185" cy="1550123"/>
          </a:xfrm>
          <a:prstGeom prst="rect">
            <a:avLst/>
          </a:prstGeom>
        </p:spPr>
      </p:pic>
      <p:sp>
        <p:nvSpPr>
          <p:cNvPr id="721" name="Arrow: Bent 720">
            <a:extLst>
              <a:ext uri="{FF2B5EF4-FFF2-40B4-BE49-F238E27FC236}">
                <a16:creationId xmlns:a16="http://schemas.microsoft.com/office/drawing/2014/main" id="{A0A1F304-D175-416F-81E6-5046CFF37658}"/>
              </a:ext>
            </a:extLst>
          </p:cNvPr>
          <p:cNvSpPr/>
          <p:nvPr/>
        </p:nvSpPr>
        <p:spPr>
          <a:xfrm flipV="1">
            <a:off x="8745860" y="4884512"/>
            <a:ext cx="912275" cy="886008"/>
          </a:xfrm>
          <a:prstGeom prst="bentArrow">
            <a:avLst/>
          </a:prstGeom>
          <a:gradFill rotWithShape="1">
            <a:gsLst>
              <a:gs pos="0">
                <a:srgbClr val="A0D71E">
                  <a:tint val="50000"/>
                  <a:satMod val="300000"/>
                </a:srgbClr>
              </a:gs>
              <a:gs pos="35000">
                <a:srgbClr val="A0D71E">
                  <a:tint val="37000"/>
                  <a:satMod val="300000"/>
                </a:srgbClr>
              </a:gs>
              <a:gs pos="100000">
                <a:srgbClr val="A0D71E">
                  <a:tint val="15000"/>
                  <a:satMod val="350000"/>
                </a:srgbClr>
              </a:gs>
            </a:gsLst>
            <a:lin ang="16200000" scaled="1"/>
          </a:gradFill>
          <a:ln w="9525" cap="flat" cmpd="sng" algn="ctr">
            <a:solidFill>
              <a:srgbClr val="A0D71E">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i-FI" sz="216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24" name="Sisällön paikkamerkki 2">
            <a:extLst>
              <a:ext uri="{FF2B5EF4-FFF2-40B4-BE49-F238E27FC236}">
                <a16:creationId xmlns:a16="http://schemas.microsoft.com/office/drawing/2014/main" id="{E9E6CACE-5CA2-4B53-B203-4929F40A73AA}"/>
              </a:ext>
            </a:extLst>
          </p:cNvPr>
          <p:cNvSpPr txBox="1">
            <a:spLocks/>
          </p:cNvSpPr>
          <p:nvPr/>
        </p:nvSpPr>
        <p:spPr>
          <a:xfrm>
            <a:off x="2851760" y="3523519"/>
            <a:ext cx="5847511" cy="2834384"/>
          </a:xfrm>
          <a:prstGeom prst="rect">
            <a:avLst/>
          </a:prstGeom>
        </p:spPr>
        <p:txBody>
          <a:bodyPr>
            <a:normAutofit/>
          </a:bodyPr>
          <a:lstStyle>
            <a:lvl1pPr marL="182563" indent="-182563" algn="l" rtl="0" eaLnBrk="0" fontAlgn="base" hangingPunct="0">
              <a:spcBef>
                <a:spcPct val="0"/>
              </a:spcBef>
              <a:spcAft>
                <a:spcPct val="30000"/>
              </a:spcAft>
              <a:buClr>
                <a:schemeClr val="accent2"/>
              </a:buClr>
              <a:buChar char="•"/>
              <a:defRPr sz="2000">
                <a:solidFill>
                  <a:srgbClr val="353535"/>
                </a:solidFill>
                <a:latin typeface="+mn-lt"/>
                <a:ea typeface="+mn-ea"/>
                <a:cs typeface="+mn-cs"/>
              </a:defRPr>
            </a:lvl1pPr>
            <a:lvl2pPr marL="627063" indent="-265113" algn="l" rtl="0" eaLnBrk="0" fontAlgn="base" hangingPunct="0">
              <a:spcBef>
                <a:spcPct val="0"/>
              </a:spcBef>
              <a:spcAft>
                <a:spcPct val="30000"/>
              </a:spcAft>
              <a:buClr>
                <a:schemeClr val="accent2"/>
              </a:buClr>
              <a:buChar char="–"/>
              <a:defRPr>
                <a:solidFill>
                  <a:srgbClr val="353535"/>
                </a:solidFill>
                <a:latin typeface="+mn-lt"/>
              </a:defRPr>
            </a:lvl2pPr>
            <a:lvl3pPr marL="984250" indent="-177800" algn="l" rtl="0" eaLnBrk="0" fontAlgn="base" hangingPunct="0">
              <a:spcBef>
                <a:spcPct val="0"/>
              </a:spcBef>
              <a:spcAft>
                <a:spcPct val="30000"/>
              </a:spcAft>
              <a:buClr>
                <a:schemeClr val="accent2"/>
              </a:buClr>
              <a:buChar char="•"/>
              <a:defRPr sz="1600">
                <a:solidFill>
                  <a:srgbClr val="353535"/>
                </a:solidFill>
                <a:latin typeface="+mn-lt"/>
              </a:defRPr>
            </a:lvl3pPr>
            <a:lvl4pPr marL="1338263" indent="-174625" algn="l" rtl="0" eaLnBrk="0" fontAlgn="base" hangingPunct="0">
              <a:spcBef>
                <a:spcPct val="0"/>
              </a:spcBef>
              <a:spcAft>
                <a:spcPct val="30000"/>
              </a:spcAft>
              <a:buClr>
                <a:schemeClr val="accent2"/>
              </a:buClr>
              <a:buChar char="–"/>
              <a:defRPr sz="1400">
                <a:solidFill>
                  <a:srgbClr val="353535"/>
                </a:solidFill>
                <a:latin typeface="+mn-lt"/>
              </a:defRPr>
            </a:lvl4pPr>
            <a:lvl5pPr marL="1706563" indent="-188913" algn="l" rtl="0" eaLnBrk="0" fontAlgn="base" hangingPunct="0">
              <a:spcBef>
                <a:spcPct val="0"/>
              </a:spcBef>
              <a:spcAft>
                <a:spcPct val="30000"/>
              </a:spcAft>
              <a:buClr>
                <a:schemeClr val="accent2"/>
              </a:buClr>
              <a:buChar char="»"/>
              <a:defRPr sz="1400">
                <a:solidFill>
                  <a:srgbClr val="353535"/>
                </a:solidFill>
                <a:latin typeface="+mn-lt"/>
              </a:defRPr>
            </a:lvl5pPr>
            <a:lvl6pPr marL="2163763" indent="-188913" algn="l" rtl="0" fontAlgn="base">
              <a:spcBef>
                <a:spcPct val="0"/>
              </a:spcBef>
              <a:spcAft>
                <a:spcPct val="30000"/>
              </a:spcAft>
              <a:buChar char="»"/>
              <a:defRPr sz="1400">
                <a:solidFill>
                  <a:schemeClr val="tx1"/>
                </a:solidFill>
                <a:latin typeface="+mn-lt"/>
              </a:defRPr>
            </a:lvl6pPr>
            <a:lvl7pPr marL="2620963" indent="-188913" algn="l" rtl="0" fontAlgn="base">
              <a:spcBef>
                <a:spcPct val="0"/>
              </a:spcBef>
              <a:spcAft>
                <a:spcPct val="30000"/>
              </a:spcAft>
              <a:buChar char="»"/>
              <a:defRPr sz="1400">
                <a:solidFill>
                  <a:schemeClr val="tx1"/>
                </a:solidFill>
                <a:latin typeface="+mn-lt"/>
              </a:defRPr>
            </a:lvl7pPr>
            <a:lvl8pPr marL="3078163" indent="-188913" algn="l" rtl="0" fontAlgn="base">
              <a:spcBef>
                <a:spcPct val="0"/>
              </a:spcBef>
              <a:spcAft>
                <a:spcPct val="30000"/>
              </a:spcAft>
              <a:buChar char="»"/>
              <a:defRPr sz="1400">
                <a:solidFill>
                  <a:schemeClr val="tx1"/>
                </a:solidFill>
                <a:latin typeface="+mn-lt"/>
              </a:defRPr>
            </a:lvl8pPr>
            <a:lvl9pPr marL="3535363" indent="-188913" algn="l" rtl="0" fontAlgn="base">
              <a:spcBef>
                <a:spcPct val="0"/>
              </a:spcBef>
              <a:spcAft>
                <a:spcPct val="30000"/>
              </a:spcAft>
              <a:buChar char="»"/>
              <a:defRPr sz="1400">
                <a:solidFill>
                  <a:schemeClr val="tx1"/>
                </a:solidFill>
                <a:latin typeface="+mn-lt"/>
              </a:defRPr>
            </a:lvl9pPr>
          </a:lstStyle>
          <a:p>
            <a:pPr marL="182563" marR="0" lvl="0" indent="-182563" algn="l" defTabSz="914400" rtl="0" eaLnBrk="1" fontAlgn="base" latinLnBrk="0" hangingPunct="1">
              <a:lnSpc>
                <a:spcPct val="100000"/>
              </a:lnSpc>
              <a:spcBef>
                <a:spcPct val="0"/>
              </a:spcBef>
              <a:spcAft>
                <a:spcPct val="30000"/>
              </a:spcAft>
              <a:buClr>
                <a:srgbClr val="9063CD"/>
              </a:buClr>
              <a:buSzTx/>
              <a:buFontTx/>
              <a:buNone/>
              <a:tabLst/>
              <a:defRPr/>
            </a:pPr>
            <a:r>
              <a:rPr kumimoji="0" lang="en-GB" altLang="en-US" sz="1800" b="1" i="0" u="none" strike="noStrike" kern="0" cap="none" spc="0" normalizeH="0" baseline="0" noProof="0" dirty="0">
                <a:ln>
                  <a:noFill/>
                </a:ln>
                <a:solidFill>
                  <a:prstClr val="black"/>
                </a:solidFill>
                <a:effectLst/>
                <a:uLnTx/>
                <a:uFillTx/>
                <a:latin typeface="Arial" panose="020B0604020202020204"/>
                <a:ea typeface="+mn-ea"/>
                <a:cs typeface="+mn-cs"/>
              </a:rPr>
              <a:t>Non-targeted metabolite profiling </a:t>
            </a:r>
          </a:p>
          <a:p>
            <a:pPr marL="182563" marR="0" lvl="0" indent="-182563" algn="l" defTabSz="914400" rtl="0" eaLnBrk="1" fontAlgn="base" latinLnBrk="0" hangingPunct="1">
              <a:lnSpc>
                <a:spcPct val="100000"/>
              </a:lnSpc>
              <a:spcBef>
                <a:spcPct val="0"/>
              </a:spcBef>
              <a:spcAft>
                <a:spcPct val="30000"/>
              </a:spcAft>
              <a:buClr>
                <a:srgbClr val="9063CD"/>
              </a:buClr>
              <a:buSzTx/>
              <a:buFontTx/>
              <a:buChar char="•"/>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a:ea typeface="+mn-ea"/>
                <a:cs typeface="+mn-cs"/>
              </a:rPr>
              <a:t>Collection of all the measurable signals in the sample</a:t>
            </a:r>
          </a:p>
          <a:p>
            <a:pPr marL="182563" marR="0" lvl="0" indent="-182563" algn="l" defTabSz="914400" rtl="0" eaLnBrk="1" fontAlgn="base" latinLnBrk="0" hangingPunct="1">
              <a:lnSpc>
                <a:spcPct val="100000"/>
              </a:lnSpc>
              <a:spcBef>
                <a:spcPct val="0"/>
              </a:spcBef>
              <a:spcAft>
                <a:spcPct val="30000"/>
              </a:spcAft>
              <a:buClr>
                <a:srgbClr val="9063CD"/>
              </a:buClr>
              <a:buSzTx/>
              <a:buFontTx/>
              <a:buChar char="•"/>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a:ea typeface="+mn-ea"/>
                <a:cs typeface="+mn-cs"/>
              </a:rPr>
              <a:t>Generic sample preparation aiming at extracting as many compounds as possible</a:t>
            </a:r>
          </a:p>
          <a:p>
            <a:pPr marL="182563" marR="0" lvl="0" indent="-182563" algn="l" defTabSz="914400" rtl="0" eaLnBrk="1" fontAlgn="base" latinLnBrk="0" hangingPunct="1">
              <a:lnSpc>
                <a:spcPct val="100000"/>
              </a:lnSpc>
              <a:spcBef>
                <a:spcPct val="0"/>
              </a:spcBef>
              <a:spcAft>
                <a:spcPct val="30000"/>
              </a:spcAft>
              <a:buClr>
                <a:srgbClr val="9063CD"/>
              </a:buClr>
              <a:buSzTx/>
              <a:buFontTx/>
              <a:buChar char="•"/>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a:ea typeface="+mn-ea"/>
                <a:cs typeface="+mn-cs"/>
              </a:rPr>
              <a:t>Semi-quantitative between control and treatment</a:t>
            </a:r>
          </a:p>
          <a:p>
            <a:pPr marL="182563" marR="0" lvl="0" indent="-182563" algn="l" defTabSz="914400" rtl="0" eaLnBrk="1" fontAlgn="base" latinLnBrk="0" hangingPunct="1">
              <a:lnSpc>
                <a:spcPct val="100000"/>
              </a:lnSpc>
              <a:spcBef>
                <a:spcPct val="0"/>
              </a:spcBef>
              <a:spcAft>
                <a:spcPct val="30000"/>
              </a:spcAft>
              <a:buClr>
                <a:srgbClr val="9063CD"/>
              </a:buClr>
              <a:buSzTx/>
              <a:buFontTx/>
              <a:buChar char="•"/>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a:ea typeface="+mn-ea"/>
                <a:cs typeface="+mn-cs"/>
              </a:rPr>
              <a:t>Without focused pre-hypothesis</a:t>
            </a:r>
          </a:p>
          <a:p>
            <a:pPr marL="182563" marR="0" lvl="0" indent="-182563" algn="l" defTabSz="914400" rtl="0" eaLnBrk="1" fontAlgn="base" latinLnBrk="0" hangingPunct="1">
              <a:lnSpc>
                <a:spcPct val="100000"/>
              </a:lnSpc>
              <a:spcBef>
                <a:spcPct val="0"/>
              </a:spcBef>
              <a:spcAft>
                <a:spcPct val="30000"/>
              </a:spcAft>
              <a:buClr>
                <a:srgbClr val="9063CD"/>
              </a:buClr>
              <a:buSzTx/>
              <a:buFontTx/>
              <a:buChar char="•"/>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a:ea typeface="+mn-ea"/>
                <a:cs typeface="+mn-cs"/>
              </a:rPr>
              <a:t>Enables novel, unexpected findings</a:t>
            </a:r>
          </a:p>
          <a:p>
            <a:pPr marL="182563" marR="0" lvl="0" indent="-182563" algn="l" defTabSz="914400" rtl="0" eaLnBrk="1" fontAlgn="base" latinLnBrk="0" hangingPunct="1">
              <a:lnSpc>
                <a:spcPct val="100000"/>
              </a:lnSpc>
              <a:spcBef>
                <a:spcPct val="0"/>
              </a:spcBef>
              <a:spcAft>
                <a:spcPct val="30000"/>
              </a:spcAft>
              <a:buClr>
                <a:srgbClr val="9063CD"/>
              </a:buClr>
              <a:buSzTx/>
              <a:buFontTx/>
              <a:buChar char="•"/>
              <a:tabLst/>
              <a:defRPr/>
            </a:pPr>
            <a:endParaRPr kumimoji="0" lang="en-US" altLang="en-US" sz="1800" b="0" i="0" u="none" strike="noStrike" kern="0" cap="none" spc="0" normalizeH="0" baseline="0" noProof="0" dirty="0">
              <a:ln>
                <a:noFill/>
              </a:ln>
              <a:solidFill>
                <a:prstClr val="black"/>
              </a:solidFill>
              <a:effectLst/>
              <a:uLnTx/>
              <a:uFillTx/>
              <a:latin typeface="Arial" panose="020B0604020202020204"/>
              <a:ea typeface="+mn-ea"/>
              <a:cs typeface="+mn-cs"/>
            </a:endParaRPr>
          </a:p>
          <a:p>
            <a:pPr marL="182563" marR="0" lvl="0" indent="-182563" algn="l" defTabSz="914400" rtl="0" eaLnBrk="0" fontAlgn="base" latinLnBrk="0" hangingPunct="0">
              <a:lnSpc>
                <a:spcPct val="100000"/>
              </a:lnSpc>
              <a:spcBef>
                <a:spcPct val="0"/>
              </a:spcBef>
              <a:spcAft>
                <a:spcPct val="30000"/>
              </a:spcAft>
              <a:buClr>
                <a:srgbClr val="9063CD"/>
              </a:buClr>
              <a:buSzTx/>
              <a:buFontTx/>
              <a:buChar char="•"/>
              <a:tabLst/>
              <a:defRPr/>
            </a:pPr>
            <a:endParaRPr kumimoji="0" lang="fi-FI" altLang="en-US" sz="1800" b="0" i="0" u="none" strike="noStrike" kern="0" cap="none" spc="0" normalizeH="0" baseline="0" noProof="0" dirty="0">
              <a:ln>
                <a:noFill/>
              </a:ln>
              <a:solidFill>
                <a:prstClr val="black"/>
              </a:solidFill>
              <a:effectLst/>
              <a:uLnTx/>
              <a:uFillTx/>
              <a:latin typeface="Arial" panose="020B0604020202020204"/>
              <a:ea typeface="+mn-ea"/>
              <a:cs typeface="+mn-cs"/>
            </a:endParaRPr>
          </a:p>
          <a:p>
            <a:pPr marL="182563" marR="0" lvl="0" indent="-182563" algn="l" defTabSz="914400" rtl="0" eaLnBrk="0" fontAlgn="base" latinLnBrk="0" hangingPunct="0">
              <a:lnSpc>
                <a:spcPct val="100000"/>
              </a:lnSpc>
              <a:spcBef>
                <a:spcPct val="0"/>
              </a:spcBef>
              <a:spcAft>
                <a:spcPct val="30000"/>
              </a:spcAft>
              <a:buClr>
                <a:srgbClr val="9063CD"/>
              </a:buClr>
              <a:buSzTx/>
              <a:buFontTx/>
              <a:buChar char="•"/>
              <a:tabLst/>
              <a:defRPr/>
            </a:pPr>
            <a:endParaRPr kumimoji="0" lang="fi-FI" altLang="en-US"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3525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 grpId="0" animBg="1"/>
      <p:bldP spid="7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30EAC-B825-43AA-8F7B-C84D8E6774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010"/>
          <a:stretch/>
        </p:blipFill>
        <p:spPr>
          <a:xfrm>
            <a:off x="4348716" y="288287"/>
            <a:ext cx="7549117" cy="5514551"/>
          </a:xfrm>
          <a:prstGeom prst="rect">
            <a:avLst/>
          </a:prstGeom>
        </p:spPr>
      </p:pic>
      <p:sp>
        <p:nvSpPr>
          <p:cNvPr id="8" name="Content Placeholder 2">
            <a:extLst>
              <a:ext uri="{FF2B5EF4-FFF2-40B4-BE49-F238E27FC236}">
                <a16:creationId xmlns:a16="http://schemas.microsoft.com/office/drawing/2014/main" id="{053C5660-F518-43B7-BE44-541721E14980}"/>
              </a:ext>
            </a:extLst>
          </p:cNvPr>
          <p:cNvSpPr txBox="1">
            <a:spLocks/>
          </p:cNvSpPr>
          <p:nvPr/>
        </p:nvSpPr>
        <p:spPr bwMode="auto">
          <a:xfrm>
            <a:off x="543688" y="4784506"/>
            <a:ext cx="4199507" cy="1785207"/>
          </a:xfrm>
          <a:prstGeom prst="rect">
            <a:avLst/>
          </a:prstGeom>
          <a:noFill/>
          <a:ln w="9525">
            <a:noFill/>
            <a:miter lim="800000"/>
            <a:headEnd/>
            <a:tailEnd/>
          </a:ln>
        </p:spPr>
        <p:txBody>
          <a:bodyPr vert="horz" wrap="square" lIns="98755" tIns="49378" rIns="97200" bIns="49378" numCol="1" anchor="t" anchorCtr="0" compatLnSpc="1">
            <a:prstTxWarp prst="textNoShape">
              <a:avLst/>
            </a:prstTxWarp>
          </a:bodyPr>
          <a:lstStyle>
            <a:lvl1pPr marL="182563" indent="-182563" algn="l" rtl="0" eaLnBrk="0" fontAlgn="base" hangingPunct="0">
              <a:spcBef>
                <a:spcPct val="0"/>
              </a:spcBef>
              <a:spcAft>
                <a:spcPct val="30000"/>
              </a:spcAft>
              <a:buClr>
                <a:schemeClr val="accent2"/>
              </a:buClr>
              <a:buChar char="•"/>
              <a:defRPr sz="2000">
                <a:solidFill>
                  <a:srgbClr val="353535"/>
                </a:solidFill>
                <a:latin typeface="+mn-lt"/>
                <a:ea typeface="+mn-ea"/>
                <a:cs typeface="+mn-cs"/>
              </a:defRPr>
            </a:lvl1pPr>
            <a:lvl2pPr marL="627063" indent="-265113" algn="l" rtl="0" eaLnBrk="0" fontAlgn="base" hangingPunct="0">
              <a:spcBef>
                <a:spcPct val="0"/>
              </a:spcBef>
              <a:spcAft>
                <a:spcPct val="30000"/>
              </a:spcAft>
              <a:buClr>
                <a:schemeClr val="accent2"/>
              </a:buClr>
              <a:buChar char="–"/>
              <a:defRPr>
                <a:solidFill>
                  <a:srgbClr val="353535"/>
                </a:solidFill>
                <a:latin typeface="+mn-lt"/>
              </a:defRPr>
            </a:lvl2pPr>
            <a:lvl3pPr marL="984250" indent="-177800" algn="l" rtl="0" eaLnBrk="0" fontAlgn="base" hangingPunct="0">
              <a:spcBef>
                <a:spcPct val="0"/>
              </a:spcBef>
              <a:spcAft>
                <a:spcPct val="30000"/>
              </a:spcAft>
              <a:buClr>
                <a:schemeClr val="accent2"/>
              </a:buClr>
              <a:buChar char="•"/>
              <a:defRPr sz="1600">
                <a:solidFill>
                  <a:srgbClr val="353535"/>
                </a:solidFill>
                <a:latin typeface="+mn-lt"/>
              </a:defRPr>
            </a:lvl3pPr>
            <a:lvl4pPr marL="1338263" indent="-174625" algn="l" rtl="0" eaLnBrk="0" fontAlgn="base" hangingPunct="0">
              <a:spcBef>
                <a:spcPct val="0"/>
              </a:spcBef>
              <a:spcAft>
                <a:spcPct val="30000"/>
              </a:spcAft>
              <a:buClr>
                <a:schemeClr val="accent2"/>
              </a:buClr>
              <a:buChar char="–"/>
              <a:defRPr sz="1400">
                <a:solidFill>
                  <a:srgbClr val="353535"/>
                </a:solidFill>
                <a:latin typeface="+mn-lt"/>
              </a:defRPr>
            </a:lvl4pPr>
            <a:lvl5pPr marL="1706563" indent="-188913" algn="l" rtl="0" eaLnBrk="0" fontAlgn="base" hangingPunct="0">
              <a:spcBef>
                <a:spcPct val="0"/>
              </a:spcBef>
              <a:spcAft>
                <a:spcPct val="30000"/>
              </a:spcAft>
              <a:buClr>
                <a:schemeClr val="accent2"/>
              </a:buClr>
              <a:buChar char="»"/>
              <a:defRPr sz="1400">
                <a:solidFill>
                  <a:srgbClr val="353535"/>
                </a:solidFill>
                <a:latin typeface="+mn-lt"/>
              </a:defRPr>
            </a:lvl5pPr>
            <a:lvl6pPr marL="2163763" indent="-188913" algn="l" rtl="0" fontAlgn="base">
              <a:spcBef>
                <a:spcPct val="0"/>
              </a:spcBef>
              <a:spcAft>
                <a:spcPct val="30000"/>
              </a:spcAft>
              <a:buChar char="»"/>
              <a:defRPr sz="1400">
                <a:solidFill>
                  <a:schemeClr val="tx1"/>
                </a:solidFill>
                <a:latin typeface="+mn-lt"/>
              </a:defRPr>
            </a:lvl6pPr>
            <a:lvl7pPr marL="2620963" indent="-188913" algn="l" rtl="0" fontAlgn="base">
              <a:spcBef>
                <a:spcPct val="0"/>
              </a:spcBef>
              <a:spcAft>
                <a:spcPct val="30000"/>
              </a:spcAft>
              <a:buChar char="»"/>
              <a:defRPr sz="1400">
                <a:solidFill>
                  <a:schemeClr val="tx1"/>
                </a:solidFill>
                <a:latin typeface="+mn-lt"/>
              </a:defRPr>
            </a:lvl7pPr>
            <a:lvl8pPr marL="3078163" indent="-188913" algn="l" rtl="0" fontAlgn="base">
              <a:spcBef>
                <a:spcPct val="0"/>
              </a:spcBef>
              <a:spcAft>
                <a:spcPct val="30000"/>
              </a:spcAft>
              <a:buChar char="»"/>
              <a:defRPr sz="1400">
                <a:solidFill>
                  <a:schemeClr val="tx1"/>
                </a:solidFill>
                <a:latin typeface="+mn-lt"/>
              </a:defRPr>
            </a:lvl8pPr>
            <a:lvl9pPr marL="3535363" indent="-188913" algn="l" rtl="0" fontAlgn="base">
              <a:spcBef>
                <a:spcPct val="0"/>
              </a:spcBef>
              <a:spcAft>
                <a:spcPct val="30000"/>
              </a:spcAft>
              <a:buChar char="»"/>
              <a:defRPr sz="1400">
                <a:solidFill>
                  <a:schemeClr val="tx1"/>
                </a:solidFill>
                <a:latin typeface="+mn-lt"/>
              </a:defRPr>
            </a:lvl9pPr>
          </a:lstStyle>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startAt="4"/>
              <a:tabLst/>
              <a:defRPr/>
            </a:pP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Peak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picking</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startAt="4"/>
              <a:tabLst/>
              <a:defRPr/>
            </a:pP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Data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preprocessing</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startAt="4"/>
              <a:tabLst/>
              <a:defRPr/>
            </a:pP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Statistical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analysis</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startAt="4"/>
              <a:tabLst/>
              <a:defRPr/>
            </a:pP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Metabolite</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identification</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startAt="4"/>
              <a:tabLst/>
              <a:defRPr/>
            </a:pP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Interpretation</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of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the</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results</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03B2449C-8E06-4C91-9BDF-1EA018CE87E9}"/>
              </a:ext>
            </a:extLst>
          </p:cNvPr>
          <p:cNvPicPr>
            <a:picLocks noChangeAspect="1"/>
          </p:cNvPicPr>
          <p:nvPr/>
        </p:nvPicPr>
        <p:blipFill>
          <a:blip r:embed="rId3"/>
          <a:stretch>
            <a:fillRect/>
          </a:stretch>
        </p:blipFill>
        <p:spPr>
          <a:xfrm>
            <a:off x="1259501" y="2639645"/>
            <a:ext cx="4086225" cy="2000250"/>
          </a:xfrm>
          <a:prstGeom prst="rect">
            <a:avLst/>
          </a:prstGeom>
        </p:spPr>
      </p:pic>
      <p:pic>
        <p:nvPicPr>
          <p:cNvPr id="5" name="Picture 4">
            <a:extLst>
              <a:ext uri="{FF2B5EF4-FFF2-40B4-BE49-F238E27FC236}">
                <a16:creationId xmlns:a16="http://schemas.microsoft.com/office/drawing/2014/main" id="{A2BCFBEE-C95C-44AB-B91D-40E1824CBE1E}"/>
              </a:ext>
            </a:extLst>
          </p:cNvPr>
          <p:cNvPicPr>
            <a:picLocks noChangeAspect="1"/>
          </p:cNvPicPr>
          <p:nvPr/>
        </p:nvPicPr>
        <p:blipFill>
          <a:blip r:embed="rId4"/>
          <a:stretch>
            <a:fillRect/>
          </a:stretch>
        </p:blipFill>
        <p:spPr>
          <a:xfrm>
            <a:off x="3777467" y="4846427"/>
            <a:ext cx="1697539" cy="1636669"/>
          </a:xfrm>
          <a:prstGeom prst="rect">
            <a:avLst/>
          </a:prstGeom>
        </p:spPr>
      </p:pic>
      <p:sp>
        <p:nvSpPr>
          <p:cNvPr id="6" name="Title 1">
            <a:extLst>
              <a:ext uri="{FF2B5EF4-FFF2-40B4-BE49-F238E27FC236}">
                <a16:creationId xmlns:a16="http://schemas.microsoft.com/office/drawing/2014/main" id="{7E01CC07-DBEB-4D6B-A2A7-4E39DC27B1E2}"/>
              </a:ext>
            </a:extLst>
          </p:cNvPr>
          <p:cNvSpPr txBox="1">
            <a:spLocks/>
          </p:cNvSpPr>
          <p:nvPr/>
        </p:nvSpPr>
        <p:spPr>
          <a:xfrm>
            <a:off x="294167" y="166355"/>
            <a:ext cx="5936512" cy="907258"/>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1097280" rtl="0" eaLnBrk="1" fontAlgn="base" latinLnBrk="0" hangingPunct="1">
              <a:lnSpc>
                <a:spcPct val="100000"/>
              </a:lnSpc>
              <a:spcBef>
                <a:spcPct val="0"/>
              </a:spcBef>
              <a:spcAft>
                <a:spcPct val="0"/>
              </a:spcAft>
              <a:buClrTx/>
              <a:buSzTx/>
              <a:buFontTx/>
              <a:buNone/>
              <a:tabLst/>
              <a:defRPr/>
            </a:pP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Arial" panose="020B0604020202020204" pitchFamily="34" charset="0"/>
              </a:rPr>
              <a:t>Workflow</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Arial" panose="020B0604020202020204" pitchFamily="34" charset="0"/>
              </a:rPr>
              <a:t> in non-</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Arial" panose="020B0604020202020204" pitchFamily="34" charset="0"/>
              </a:rPr>
              <a:t>targeted</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Arial" panose="020B0604020202020204" pitchFamily="34" charset="0"/>
              </a:rPr>
              <a:t> LC-MS </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Arial" panose="020B0604020202020204" pitchFamily="34" charset="0"/>
              </a:rPr>
              <a:t>metabolite</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Arial" panose="020B0604020202020204" pitchFamily="34" charset="0"/>
              </a:rPr>
              <a:t> </a:t>
            </a:r>
            <a:r>
              <a:rPr kumimoji="0" lang="fi-FI" sz="2800" b="1" i="0" u="none" strike="noStrike" kern="1200" cap="none" spc="0" normalizeH="0" baseline="0" noProof="0" dirty="0" err="1">
                <a:ln>
                  <a:noFill/>
                </a:ln>
                <a:solidFill>
                  <a:prstClr val="black"/>
                </a:solidFill>
                <a:effectLst/>
                <a:uLnTx/>
                <a:uFillTx/>
                <a:latin typeface="Arial" panose="020B0604020202020204"/>
                <a:ea typeface="+mj-ea"/>
                <a:cs typeface="Arial" panose="020B0604020202020204" pitchFamily="34" charset="0"/>
              </a:rPr>
              <a:t>profiling</a:t>
            </a:r>
            <a:r>
              <a:rPr kumimoji="0" lang="fi-FI" sz="2800" b="1" i="0" u="none" strike="noStrike" kern="1200" cap="none" spc="0" normalizeH="0" baseline="0" noProof="0" dirty="0">
                <a:ln>
                  <a:noFill/>
                </a:ln>
                <a:solidFill>
                  <a:prstClr val="black"/>
                </a:solidFill>
                <a:effectLst/>
                <a:uLnTx/>
                <a:uFillTx/>
                <a:latin typeface="Arial" panose="020B0604020202020204"/>
                <a:ea typeface="+mj-ea"/>
                <a:cs typeface="Arial" panose="020B0604020202020204" pitchFamily="34" charset="0"/>
              </a:rPr>
              <a:t> </a:t>
            </a:r>
          </a:p>
        </p:txBody>
      </p:sp>
      <p:sp>
        <p:nvSpPr>
          <p:cNvPr id="7" name="Content Placeholder 2">
            <a:extLst>
              <a:ext uri="{FF2B5EF4-FFF2-40B4-BE49-F238E27FC236}">
                <a16:creationId xmlns:a16="http://schemas.microsoft.com/office/drawing/2014/main" id="{F367E7CE-D27B-4C92-8C27-9555CAAF8FF7}"/>
              </a:ext>
            </a:extLst>
          </p:cNvPr>
          <p:cNvSpPr txBox="1">
            <a:spLocks/>
          </p:cNvSpPr>
          <p:nvPr/>
        </p:nvSpPr>
        <p:spPr bwMode="auto">
          <a:xfrm>
            <a:off x="426730" y="1124237"/>
            <a:ext cx="4199507" cy="1264029"/>
          </a:xfrm>
          <a:prstGeom prst="rect">
            <a:avLst/>
          </a:prstGeom>
          <a:noFill/>
          <a:ln w="9525">
            <a:noFill/>
            <a:miter lim="800000"/>
            <a:headEnd/>
            <a:tailEnd/>
          </a:ln>
        </p:spPr>
        <p:txBody>
          <a:bodyPr vert="horz" wrap="square" lIns="98755" tIns="49378" rIns="97200" bIns="49378" numCol="1" anchor="t" anchorCtr="0" compatLnSpc="1">
            <a:prstTxWarp prst="textNoShape">
              <a:avLst/>
            </a:prstTxWarp>
          </a:bodyPr>
          <a:lstStyle>
            <a:lvl1pPr marL="182563" indent="-182563" algn="l" rtl="0" eaLnBrk="0" fontAlgn="base" hangingPunct="0">
              <a:spcBef>
                <a:spcPct val="0"/>
              </a:spcBef>
              <a:spcAft>
                <a:spcPct val="30000"/>
              </a:spcAft>
              <a:buClr>
                <a:schemeClr val="accent2"/>
              </a:buClr>
              <a:buChar char="•"/>
              <a:defRPr sz="2000">
                <a:solidFill>
                  <a:srgbClr val="353535"/>
                </a:solidFill>
                <a:latin typeface="+mn-lt"/>
                <a:ea typeface="+mn-ea"/>
                <a:cs typeface="+mn-cs"/>
              </a:defRPr>
            </a:lvl1pPr>
            <a:lvl2pPr marL="627063" indent="-265113" algn="l" rtl="0" eaLnBrk="0" fontAlgn="base" hangingPunct="0">
              <a:spcBef>
                <a:spcPct val="0"/>
              </a:spcBef>
              <a:spcAft>
                <a:spcPct val="30000"/>
              </a:spcAft>
              <a:buClr>
                <a:schemeClr val="accent2"/>
              </a:buClr>
              <a:buChar char="–"/>
              <a:defRPr>
                <a:solidFill>
                  <a:srgbClr val="353535"/>
                </a:solidFill>
                <a:latin typeface="+mn-lt"/>
              </a:defRPr>
            </a:lvl2pPr>
            <a:lvl3pPr marL="984250" indent="-177800" algn="l" rtl="0" eaLnBrk="0" fontAlgn="base" hangingPunct="0">
              <a:spcBef>
                <a:spcPct val="0"/>
              </a:spcBef>
              <a:spcAft>
                <a:spcPct val="30000"/>
              </a:spcAft>
              <a:buClr>
                <a:schemeClr val="accent2"/>
              </a:buClr>
              <a:buChar char="•"/>
              <a:defRPr sz="1600">
                <a:solidFill>
                  <a:srgbClr val="353535"/>
                </a:solidFill>
                <a:latin typeface="+mn-lt"/>
              </a:defRPr>
            </a:lvl3pPr>
            <a:lvl4pPr marL="1338263" indent="-174625" algn="l" rtl="0" eaLnBrk="0" fontAlgn="base" hangingPunct="0">
              <a:spcBef>
                <a:spcPct val="0"/>
              </a:spcBef>
              <a:spcAft>
                <a:spcPct val="30000"/>
              </a:spcAft>
              <a:buClr>
                <a:schemeClr val="accent2"/>
              </a:buClr>
              <a:buChar char="–"/>
              <a:defRPr sz="1400">
                <a:solidFill>
                  <a:srgbClr val="353535"/>
                </a:solidFill>
                <a:latin typeface="+mn-lt"/>
              </a:defRPr>
            </a:lvl4pPr>
            <a:lvl5pPr marL="1706563" indent="-188913" algn="l" rtl="0" eaLnBrk="0" fontAlgn="base" hangingPunct="0">
              <a:spcBef>
                <a:spcPct val="0"/>
              </a:spcBef>
              <a:spcAft>
                <a:spcPct val="30000"/>
              </a:spcAft>
              <a:buClr>
                <a:schemeClr val="accent2"/>
              </a:buClr>
              <a:buChar char="»"/>
              <a:defRPr sz="1400">
                <a:solidFill>
                  <a:srgbClr val="353535"/>
                </a:solidFill>
                <a:latin typeface="+mn-lt"/>
              </a:defRPr>
            </a:lvl5pPr>
            <a:lvl6pPr marL="2163763" indent="-188913" algn="l" rtl="0" fontAlgn="base">
              <a:spcBef>
                <a:spcPct val="0"/>
              </a:spcBef>
              <a:spcAft>
                <a:spcPct val="30000"/>
              </a:spcAft>
              <a:buChar char="»"/>
              <a:defRPr sz="1400">
                <a:solidFill>
                  <a:schemeClr val="tx1"/>
                </a:solidFill>
                <a:latin typeface="+mn-lt"/>
              </a:defRPr>
            </a:lvl6pPr>
            <a:lvl7pPr marL="2620963" indent="-188913" algn="l" rtl="0" fontAlgn="base">
              <a:spcBef>
                <a:spcPct val="0"/>
              </a:spcBef>
              <a:spcAft>
                <a:spcPct val="30000"/>
              </a:spcAft>
              <a:buChar char="»"/>
              <a:defRPr sz="1400">
                <a:solidFill>
                  <a:schemeClr val="tx1"/>
                </a:solidFill>
                <a:latin typeface="+mn-lt"/>
              </a:defRPr>
            </a:lvl7pPr>
            <a:lvl8pPr marL="3078163" indent="-188913" algn="l" rtl="0" fontAlgn="base">
              <a:spcBef>
                <a:spcPct val="0"/>
              </a:spcBef>
              <a:spcAft>
                <a:spcPct val="30000"/>
              </a:spcAft>
              <a:buChar char="»"/>
              <a:defRPr sz="1400">
                <a:solidFill>
                  <a:schemeClr val="tx1"/>
                </a:solidFill>
                <a:latin typeface="+mn-lt"/>
              </a:defRPr>
            </a:lvl8pPr>
            <a:lvl9pPr marL="3535363" indent="-188913" algn="l" rtl="0" fontAlgn="base">
              <a:spcBef>
                <a:spcPct val="0"/>
              </a:spcBef>
              <a:spcAft>
                <a:spcPct val="30000"/>
              </a:spcAft>
              <a:buChar char="»"/>
              <a:defRPr sz="1400">
                <a:solidFill>
                  <a:schemeClr val="tx1"/>
                </a:solidFill>
                <a:latin typeface="+mn-lt"/>
              </a:defRPr>
            </a:lvl9pPr>
          </a:lstStyle>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a:tabLst/>
              <a:defRPr/>
            </a:pP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Producing</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the</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experimental</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material</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a:tabLst/>
              <a:defRPr/>
            </a:pP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Sample</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preparation</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a:p>
            <a:pPr marL="370332" marR="0" lvl="0" indent="-370332" algn="l" defTabSz="987552" rtl="0" eaLnBrk="0" fontAlgn="base" latinLnBrk="0" hangingPunct="0">
              <a:lnSpc>
                <a:spcPct val="100000"/>
              </a:lnSpc>
              <a:spcBef>
                <a:spcPct val="0"/>
              </a:spcBef>
              <a:spcAft>
                <a:spcPct val="30000"/>
              </a:spcAft>
              <a:buClr>
                <a:srgbClr val="008C99"/>
              </a:buClr>
              <a:buSzTx/>
              <a:buFont typeface="+mj-lt"/>
              <a:buAutoNum type="arabicPeriod"/>
              <a:tabLst/>
              <a:defRPr/>
            </a:pP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Liquid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chromatography</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mass</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spectrometry</a:t>
            </a:r>
            <a:r>
              <a:rPr kumimoji="0" lang="fi-FI" sz="1728" b="0" i="0" u="none" strike="noStrike" kern="0" cap="none" spc="0" normalizeH="0" baseline="0" noProof="0" dirty="0">
                <a:ln>
                  <a:noFill/>
                </a:ln>
                <a:solidFill>
                  <a:srgbClr val="353535"/>
                </a:solidFill>
                <a:effectLst/>
                <a:uLnTx/>
                <a:uFillTx/>
                <a:latin typeface="Arial" panose="020B0604020202020204"/>
                <a:ea typeface="+mn-ea"/>
                <a:cs typeface="+mn-cs"/>
              </a:rPr>
              <a:t> </a:t>
            </a:r>
            <a:r>
              <a:rPr kumimoji="0" lang="fi-FI" sz="1728" b="0" i="0" u="none" strike="noStrike" kern="0" cap="none" spc="0" normalizeH="0" baseline="0" noProof="0" dirty="0" err="1">
                <a:ln>
                  <a:noFill/>
                </a:ln>
                <a:solidFill>
                  <a:srgbClr val="353535"/>
                </a:solidFill>
                <a:effectLst/>
                <a:uLnTx/>
                <a:uFillTx/>
                <a:latin typeface="Arial" panose="020B0604020202020204"/>
                <a:ea typeface="+mn-ea"/>
                <a:cs typeface="+mn-cs"/>
              </a:rPr>
              <a:t>analysis</a:t>
            </a:r>
            <a:endParaRPr kumimoji="0" lang="fi-FI" sz="1728" b="0" i="0" u="none" strike="noStrike" kern="0" cap="none" spc="0" normalizeH="0" baseline="0" noProof="0" dirty="0">
              <a:ln>
                <a:noFill/>
              </a:ln>
              <a:solidFill>
                <a:srgbClr val="00B0F0"/>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A1B83368-BCC2-4248-914B-812D08A303E2}"/>
              </a:ext>
            </a:extLst>
          </p:cNvPr>
          <p:cNvSpPr/>
          <p:nvPr/>
        </p:nvSpPr>
        <p:spPr>
          <a:xfrm>
            <a:off x="9877647" y="6016752"/>
            <a:ext cx="2129313" cy="703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28662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Kaari 79">
            <a:extLst>
              <a:ext uri="{FF2B5EF4-FFF2-40B4-BE49-F238E27FC236}">
                <a16:creationId xmlns:a16="http://schemas.microsoft.com/office/drawing/2014/main" id="{B39725AC-9C64-4169-854A-8C0D1BE32A70}"/>
              </a:ext>
            </a:extLst>
          </p:cNvPr>
          <p:cNvSpPr/>
          <p:nvPr/>
        </p:nvSpPr>
        <p:spPr>
          <a:xfrm rot="18900000">
            <a:off x="2221710" y="1765140"/>
            <a:ext cx="2851517" cy="2851517"/>
          </a:xfrm>
          <a:prstGeom prst="arc">
            <a:avLst>
              <a:gd name="adj1" fmla="val 16627803"/>
              <a:gd name="adj2" fmla="val 21279840"/>
            </a:avLst>
          </a:prstGeom>
          <a:ln w="76200">
            <a:solidFill>
              <a:schemeClr val="bg2">
                <a:lumMod val="7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3" name="Kaari 72">
            <a:extLst>
              <a:ext uri="{FF2B5EF4-FFF2-40B4-BE49-F238E27FC236}">
                <a16:creationId xmlns:a16="http://schemas.microsoft.com/office/drawing/2014/main" id="{81D4A2EF-AB14-47D0-A4D2-13B3F9F7386D}"/>
              </a:ext>
            </a:extLst>
          </p:cNvPr>
          <p:cNvSpPr/>
          <p:nvPr/>
        </p:nvSpPr>
        <p:spPr>
          <a:xfrm rot="18900000">
            <a:off x="1047330" y="1612280"/>
            <a:ext cx="2851517" cy="2851517"/>
          </a:xfrm>
          <a:prstGeom prst="arc">
            <a:avLst>
              <a:gd name="adj1" fmla="val 16200000"/>
              <a:gd name="adj2" fmla="val 20221054"/>
            </a:avLst>
          </a:prstGeom>
          <a:ln w="38100">
            <a:solidFill>
              <a:schemeClr val="bg2">
                <a:lumMod val="75000"/>
              </a:schemeClr>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7" name="Vapaamuotoinen: Muoto 86">
            <a:extLst>
              <a:ext uri="{FF2B5EF4-FFF2-40B4-BE49-F238E27FC236}">
                <a16:creationId xmlns:a16="http://schemas.microsoft.com/office/drawing/2014/main" id="{1590461A-9D2F-4C40-B4AE-D4109B5DF299}"/>
              </a:ext>
            </a:extLst>
          </p:cNvPr>
          <p:cNvSpPr/>
          <p:nvPr/>
        </p:nvSpPr>
        <p:spPr>
          <a:xfrm>
            <a:off x="9113169" y="2898302"/>
            <a:ext cx="2469145" cy="1120429"/>
          </a:xfrm>
          <a:custGeom>
            <a:avLst/>
            <a:gdLst>
              <a:gd name="connsiteX0" fmla="*/ 586450 w 2075726"/>
              <a:gd name="connsiteY0" fmla="*/ 23149 h 933691"/>
              <a:gd name="connsiteX1" fmla="*/ 2075726 w 2075726"/>
              <a:gd name="connsiteY1" fmla="*/ 918258 h 933691"/>
              <a:gd name="connsiteX2" fmla="*/ 0 w 2075726"/>
              <a:gd name="connsiteY2" fmla="*/ 933691 h 933691"/>
              <a:gd name="connsiteX3" fmla="*/ 459129 w 2075726"/>
              <a:gd name="connsiteY3" fmla="*/ 0 h 933691"/>
              <a:gd name="connsiteX4" fmla="*/ 586450 w 2075726"/>
              <a:gd name="connsiteY4" fmla="*/ 23149 h 933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726" h="933691">
                <a:moveTo>
                  <a:pt x="586450" y="23149"/>
                </a:moveTo>
                <a:lnTo>
                  <a:pt x="2075726" y="918258"/>
                </a:lnTo>
                <a:lnTo>
                  <a:pt x="0" y="933691"/>
                </a:lnTo>
                <a:lnTo>
                  <a:pt x="459129" y="0"/>
                </a:lnTo>
                <a:lnTo>
                  <a:pt x="586450" y="23149"/>
                </a:lnTo>
                <a:close/>
              </a:path>
            </a:pathLst>
          </a:custGeom>
          <a:solidFill>
            <a:srgbClr val="F9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8" name="Suorakulmio 87">
            <a:extLst>
              <a:ext uri="{FF2B5EF4-FFF2-40B4-BE49-F238E27FC236}">
                <a16:creationId xmlns:a16="http://schemas.microsoft.com/office/drawing/2014/main" id="{D67807CC-0E68-48DB-B4A4-92B659D00ECD}"/>
              </a:ext>
            </a:extLst>
          </p:cNvPr>
          <p:cNvSpPr/>
          <p:nvPr/>
        </p:nvSpPr>
        <p:spPr>
          <a:xfrm>
            <a:off x="9120331" y="3988393"/>
            <a:ext cx="2462071" cy="2119305"/>
          </a:xfrm>
          <a:prstGeom prst="rect">
            <a:avLst/>
          </a:prstGeom>
          <a:solidFill>
            <a:srgbClr val="F9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9" name="Vapaamuotoinen: Muoto 68">
            <a:extLst>
              <a:ext uri="{FF2B5EF4-FFF2-40B4-BE49-F238E27FC236}">
                <a16:creationId xmlns:a16="http://schemas.microsoft.com/office/drawing/2014/main" id="{5AC148F3-0501-4186-8A20-C1854CD00F7D}"/>
              </a:ext>
            </a:extLst>
          </p:cNvPr>
          <p:cNvSpPr/>
          <p:nvPr/>
        </p:nvSpPr>
        <p:spPr>
          <a:xfrm>
            <a:off x="5463649" y="2878075"/>
            <a:ext cx="3444616" cy="1120140"/>
          </a:xfrm>
          <a:custGeom>
            <a:avLst/>
            <a:gdLst>
              <a:gd name="connsiteX0" fmla="*/ 0 w 2604135"/>
              <a:gd name="connsiteY0" fmla="*/ 931545 h 933450"/>
              <a:gd name="connsiteX1" fmla="*/ 295275 w 2604135"/>
              <a:gd name="connsiteY1" fmla="*/ 15240 h 933450"/>
              <a:gd name="connsiteX2" fmla="*/ 653415 w 2604135"/>
              <a:gd name="connsiteY2" fmla="*/ 0 h 933450"/>
              <a:gd name="connsiteX3" fmla="*/ 2604135 w 2604135"/>
              <a:gd name="connsiteY3" fmla="*/ 933450 h 933450"/>
              <a:gd name="connsiteX4" fmla="*/ 0 w 2604135"/>
              <a:gd name="connsiteY4" fmla="*/ 931545 h 93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4135" h="933450">
                <a:moveTo>
                  <a:pt x="0" y="931545"/>
                </a:moveTo>
                <a:lnTo>
                  <a:pt x="295275" y="15240"/>
                </a:lnTo>
                <a:lnTo>
                  <a:pt x="653415" y="0"/>
                </a:lnTo>
                <a:lnTo>
                  <a:pt x="2604135" y="933450"/>
                </a:lnTo>
                <a:lnTo>
                  <a:pt x="0" y="931545"/>
                </a:lnTo>
                <a:close/>
              </a:path>
            </a:pathLst>
          </a:custGeom>
          <a:solidFill>
            <a:srgbClr val="F8E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5" name="Suorakulmio 64">
            <a:extLst>
              <a:ext uri="{FF2B5EF4-FFF2-40B4-BE49-F238E27FC236}">
                <a16:creationId xmlns:a16="http://schemas.microsoft.com/office/drawing/2014/main" id="{890C8B10-BE5D-49E2-A0F1-01A589E500CD}"/>
              </a:ext>
            </a:extLst>
          </p:cNvPr>
          <p:cNvSpPr/>
          <p:nvPr/>
        </p:nvSpPr>
        <p:spPr>
          <a:xfrm>
            <a:off x="5463739" y="3988393"/>
            <a:ext cx="3425228" cy="2119305"/>
          </a:xfrm>
          <a:prstGeom prst="rect">
            <a:avLst/>
          </a:prstGeom>
          <a:solidFill>
            <a:srgbClr val="F8EF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7" name="Vapaamuotoinen: Muoto 56">
            <a:extLst>
              <a:ext uri="{FF2B5EF4-FFF2-40B4-BE49-F238E27FC236}">
                <a16:creationId xmlns:a16="http://schemas.microsoft.com/office/drawing/2014/main" id="{182DA0A8-9888-48FD-A82F-803F7201C4E5}"/>
              </a:ext>
            </a:extLst>
          </p:cNvPr>
          <p:cNvSpPr/>
          <p:nvPr/>
        </p:nvSpPr>
        <p:spPr>
          <a:xfrm>
            <a:off x="2993288" y="2898302"/>
            <a:ext cx="2237717" cy="1120429"/>
          </a:xfrm>
          <a:custGeom>
            <a:avLst/>
            <a:gdLst>
              <a:gd name="connsiteX0" fmla="*/ 586450 w 2075726"/>
              <a:gd name="connsiteY0" fmla="*/ 23149 h 933691"/>
              <a:gd name="connsiteX1" fmla="*/ 2075726 w 2075726"/>
              <a:gd name="connsiteY1" fmla="*/ 918258 h 933691"/>
              <a:gd name="connsiteX2" fmla="*/ 0 w 2075726"/>
              <a:gd name="connsiteY2" fmla="*/ 933691 h 933691"/>
              <a:gd name="connsiteX3" fmla="*/ 459129 w 2075726"/>
              <a:gd name="connsiteY3" fmla="*/ 0 h 933691"/>
              <a:gd name="connsiteX4" fmla="*/ 586450 w 2075726"/>
              <a:gd name="connsiteY4" fmla="*/ 23149 h 933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726" h="933691">
                <a:moveTo>
                  <a:pt x="586450" y="23149"/>
                </a:moveTo>
                <a:lnTo>
                  <a:pt x="2075726" y="918258"/>
                </a:lnTo>
                <a:lnTo>
                  <a:pt x="0" y="933691"/>
                </a:lnTo>
                <a:lnTo>
                  <a:pt x="459129" y="0"/>
                </a:lnTo>
                <a:lnTo>
                  <a:pt x="586450" y="23149"/>
                </a:lnTo>
                <a:close/>
              </a:path>
            </a:pathLst>
          </a:custGeom>
          <a:solidFill>
            <a:srgbClr val="E7D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5" name="Vapaamuotoinen: Muoto 54">
            <a:extLst>
              <a:ext uri="{FF2B5EF4-FFF2-40B4-BE49-F238E27FC236}">
                <a16:creationId xmlns:a16="http://schemas.microsoft.com/office/drawing/2014/main" id="{1192097D-E481-445D-A4ED-3DC3E75ACEF9}"/>
              </a:ext>
            </a:extLst>
          </p:cNvPr>
          <p:cNvSpPr/>
          <p:nvPr/>
        </p:nvSpPr>
        <p:spPr>
          <a:xfrm>
            <a:off x="604971" y="2898302"/>
            <a:ext cx="2167747" cy="1120429"/>
          </a:xfrm>
          <a:custGeom>
            <a:avLst/>
            <a:gdLst>
              <a:gd name="connsiteX0" fmla="*/ 586450 w 2075726"/>
              <a:gd name="connsiteY0" fmla="*/ 23149 h 933691"/>
              <a:gd name="connsiteX1" fmla="*/ 2075726 w 2075726"/>
              <a:gd name="connsiteY1" fmla="*/ 918258 h 933691"/>
              <a:gd name="connsiteX2" fmla="*/ 0 w 2075726"/>
              <a:gd name="connsiteY2" fmla="*/ 933691 h 933691"/>
              <a:gd name="connsiteX3" fmla="*/ 459129 w 2075726"/>
              <a:gd name="connsiteY3" fmla="*/ 0 h 933691"/>
              <a:gd name="connsiteX4" fmla="*/ 586450 w 2075726"/>
              <a:gd name="connsiteY4" fmla="*/ 23149 h 933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726" h="933691">
                <a:moveTo>
                  <a:pt x="586450" y="23149"/>
                </a:moveTo>
                <a:lnTo>
                  <a:pt x="2075726" y="918258"/>
                </a:lnTo>
                <a:lnTo>
                  <a:pt x="0" y="933691"/>
                </a:lnTo>
                <a:lnTo>
                  <a:pt x="459129" y="0"/>
                </a:lnTo>
                <a:lnTo>
                  <a:pt x="586450" y="23149"/>
                </a:lnTo>
                <a:close/>
              </a:path>
            </a:pathLst>
          </a:custGeom>
          <a:solidFill>
            <a:srgbClr val="DBE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34" name="Suora yhdysviiva 33">
            <a:extLst>
              <a:ext uri="{FF2B5EF4-FFF2-40B4-BE49-F238E27FC236}">
                <a16:creationId xmlns:a16="http://schemas.microsoft.com/office/drawing/2014/main" id="{FF994BFD-E8F9-4950-BFA6-C8054D460D1A}"/>
              </a:ext>
            </a:extLst>
          </p:cNvPr>
          <p:cNvCxnSpPr>
            <a:stCxn id="11" idx="6"/>
            <a:endCxn id="19" idx="2"/>
          </p:cNvCxnSpPr>
          <p:nvPr/>
        </p:nvCxnSpPr>
        <p:spPr>
          <a:xfrm>
            <a:off x="1734988" y="2475232"/>
            <a:ext cx="8738069" cy="0"/>
          </a:xfrm>
          <a:prstGeom prst="line">
            <a:avLst/>
          </a:prstGeom>
          <a:ln w="762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2" name="Kaari 31">
            <a:extLst>
              <a:ext uri="{FF2B5EF4-FFF2-40B4-BE49-F238E27FC236}">
                <a16:creationId xmlns:a16="http://schemas.microsoft.com/office/drawing/2014/main" id="{96DF2FE0-6C82-4112-88D5-68F92015F718}"/>
              </a:ext>
            </a:extLst>
          </p:cNvPr>
          <p:cNvSpPr/>
          <p:nvPr/>
        </p:nvSpPr>
        <p:spPr>
          <a:xfrm rot="18900000">
            <a:off x="4670242" y="1618062"/>
            <a:ext cx="2851517" cy="2851517"/>
          </a:xfrm>
          <a:prstGeom prst="arc">
            <a:avLst/>
          </a:prstGeom>
          <a:ln w="76200">
            <a:solidFill>
              <a:schemeClr val="bg2">
                <a:lumMod val="7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 name="Otsikko 1"/>
          <p:cNvSpPr>
            <a:spLocks noGrp="1"/>
          </p:cNvSpPr>
          <p:nvPr>
            <p:ph type="title"/>
          </p:nvPr>
        </p:nvSpPr>
        <p:spPr>
          <a:xfrm>
            <a:off x="1170652" y="112511"/>
            <a:ext cx="9850697" cy="1008064"/>
          </a:xfrm>
        </p:spPr>
        <p:txBody>
          <a:bodyPr>
            <a:normAutofit/>
          </a:bodyPr>
          <a:lstStyle/>
          <a:p>
            <a:pPr algn="ctr"/>
            <a:r>
              <a:rPr lang="fi-FI" sz="2800" dirty="0"/>
              <a:t>Metabolism of </a:t>
            </a:r>
            <a:r>
              <a:rPr lang="fi-FI" sz="2800" dirty="0" err="1"/>
              <a:t>whole</a:t>
            </a:r>
            <a:r>
              <a:rPr lang="fi-FI" sz="2800" dirty="0"/>
              <a:t> </a:t>
            </a:r>
            <a:r>
              <a:rPr lang="fi-FI" sz="2800" dirty="0" err="1"/>
              <a:t>grain</a:t>
            </a:r>
            <a:r>
              <a:rPr lang="fi-FI" sz="2800" dirty="0"/>
              <a:t> </a:t>
            </a:r>
            <a:r>
              <a:rPr lang="fi-FI" sz="2800" dirty="0" err="1"/>
              <a:t>phytochemicals</a:t>
            </a:r>
            <a:r>
              <a:rPr lang="fi-FI" sz="2800" dirty="0"/>
              <a:t> – </a:t>
            </a:r>
            <a:r>
              <a:rPr lang="fi-FI" sz="2800" dirty="0" err="1"/>
              <a:t>from</a:t>
            </a:r>
            <a:r>
              <a:rPr lang="fi-FI" sz="2800" dirty="0"/>
              <a:t> </a:t>
            </a:r>
            <a:r>
              <a:rPr lang="fi-FI" sz="2800" dirty="0" err="1"/>
              <a:t>farm</a:t>
            </a:r>
            <a:r>
              <a:rPr lang="fi-FI" sz="2800" dirty="0"/>
              <a:t> to </a:t>
            </a:r>
            <a:r>
              <a:rPr lang="fi-FI" sz="2800" dirty="0" err="1"/>
              <a:t>fork</a:t>
            </a:r>
            <a:r>
              <a:rPr lang="fi-FI" sz="2800" dirty="0"/>
              <a:t> and </a:t>
            </a:r>
            <a:r>
              <a:rPr lang="fi-FI" sz="2800" dirty="0" err="1"/>
              <a:t>beyond</a:t>
            </a:r>
            <a:endParaRPr lang="fi-FI" sz="2800" dirty="0"/>
          </a:p>
        </p:txBody>
      </p:sp>
      <p:sp>
        <p:nvSpPr>
          <p:cNvPr id="16" name="Ellipsi 15">
            <a:extLst>
              <a:ext uri="{FF2B5EF4-FFF2-40B4-BE49-F238E27FC236}">
                <a16:creationId xmlns:a16="http://schemas.microsoft.com/office/drawing/2014/main" id="{96ADDDEB-1A77-42A1-83D5-D8A5E887C72A}"/>
              </a:ext>
            </a:extLst>
          </p:cNvPr>
          <p:cNvSpPr/>
          <p:nvPr/>
        </p:nvSpPr>
        <p:spPr>
          <a:xfrm>
            <a:off x="6835832" y="1999980"/>
            <a:ext cx="950505" cy="950505"/>
          </a:xfrm>
          <a:prstGeom prst="ellipse">
            <a:avLst/>
          </a:prstGeom>
          <a:solidFill>
            <a:srgbClr val="AAEECA"/>
          </a:solidFill>
          <a:ln w="76200">
            <a:solidFill>
              <a:srgbClr val="197D4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320" b="1" i="0" u="none" strike="noStrike" kern="1200" cap="none" spc="0" normalizeH="0" baseline="0" noProof="0">
                <a:ln>
                  <a:noFill/>
                </a:ln>
                <a:solidFill>
                  <a:prstClr val="black"/>
                </a:solidFill>
                <a:effectLst/>
                <a:uLnTx/>
                <a:uFillTx/>
                <a:latin typeface="Arial" panose="020B0604020202020204"/>
                <a:ea typeface="+mn-ea"/>
                <a:cs typeface="+mn-cs"/>
              </a:rPr>
              <a:t>A</a:t>
            </a:r>
            <a:endParaRPr kumimoji="0" lang="fi-FI" sz="1440" b="1"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7" name="Ellipsi 16">
            <a:extLst>
              <a:ext uri="{FF2B5EF4-FFF2-40B4-BE49-F238E27FC236}">
                <a16:creationId xmlns:a16="http://schemas.microsoft.com/office/drawing/2014/main" id="{43689E52-6246-4160-9674-28FEFF7FF316}"/>
              </a:ext>
            </a:extLst>
          </p:cNvPr>
          <p:cNvSpPr/>
          <p:nvPr/>
        </p:nvSpPr>
        <p:spPr>
          <a:xfrm>
            <a:off x="8048241" y="1999980"/>
            <a:ext cx="950505" cy="950505"/>
          </a:xfrm>
          <a:prstGeom prst="ellipse">
            <a:avLst/>
          </a:prstGeom>
          <a:solidFill>
            <a:srgbClr val="77C4DF"/>
          </a:solidFill>
          <a:ln w="76200">
            <a:solidFill>
              <a:srgbClr val="206D8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320" b="1" i="0" u="none" strike="noStrike" kern="1200" cap="none" spc="0" normalizeH="0" baseline="0" noProof="0">
                <a:ln>
                  <a:noFill/>
                </a:ln>
                <a:solidFill>
                  <a:prstClr val="black"/>
                </a:solidFill>
                <a:effectLst/>
                <a:uLnTx/>
                <a:uFillTx/>
                <a:latin typeface="Arial" panose="020B0604020202020204"/>
                <a:ea typeface="+mn-ea"/>
                <a:cs typeface="+mn-cs"/>
              </a:rPr>
              <a:t>D</a:t>
            </a:r>
            <a:endParaRPr kumimoji="0" lang="fi-FI" sz="1440" b="1"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8" name="Ellipsi 17">
            <a:extLst>
              <a:ext uri="{FF2B5EF4-FFF2-40B4-BE49-F238E27FC236}">
                <a16:creationId xmlns:a16="http://schemas.microsoft.com/office/drawing/2014/main" id="{72D36412-FB45-4958-A6D7-C2C7F994C394}"/>
              </a:ext>
            </a:extLst>
          </p:cNvPr>
          <p:cNvSpPr/>
          <p:nvPr/>
        </p:nvSpPr>
        <p:spPr>
          <a:xfrm>
            <a:off x="9260649" y="1999980"/>
            <a:ext cx="950505" cy="950505"/>
          </a:xfrm>
          <a:prstGeom prst="ellipse">
            <a:avLst/>
          </a:prstGeom>
          <a:solidFill>
            <a:srgbClr val="E89090"/>
          </a:solidFill>
          <a:ln w="76200">
            <a:solidFill>
              <a:srgbClr val="9C202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320" b="1" i="0" u="none" strike="noStrike" kern="1200" cap="none" spc="0" normalizeH="0" baseline="0" noProof="0">
                <a:ln>
                  <a:noFill/>
                </a:ln>
                <a:solidFill>
                  <a:prstClr val="black"/>
                </a:solidFill>
                <a:effectLst/>
                <a:uLnTx/>
                <a:uFillTx/>
                <a:latin typeface="Arial" panose="020B0604020202020204"/>
                <a:ea typeface="+mn-ea"/>
                <a:cs typeface="+mn-cs"/>
              </a:rPr>
              <a:t>M</a:t>
            </a:r>
            <a:endParaRPr kumimoji="0" lang="fi-FI" sz="1440" b="1"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9" name="Ellipsi 18">
            <a:extLst>
              <a:ext uri="{FF2B5EF4-FFF2-40B4-BE49-F238E27FC236}">
                <a16:creationId xmlns:a16="http://schemas.microsoft.com/office/drawing/2014/main" id="{892AD91F-9C81-4C9F-8487-7C80AEE9A5B1}"/>
              </a:ext>
            </a:extLst>
          </p:cNvPr>
          <p:cNvSpPr/>
          <p:nvPr/>
        </p:nvSpPr>
        <p:spPr>
          <a:xfrm>
            <a:off x="10473058" y="1999980"/>
            <a:ext cx="950505" cy="950505"/>
          </a:xfrm>
          <a:prstGeom prst="ellipse">
            <a:avLst/>
          </a:prstGeom>
          <a:solidFill>
            <a:srgbClr val="E9E98F"/>
          </a:solidFill>
          <a:ln w="76200">
            <a:solidFill>
              <a:srgbClr val="865F1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4320" b="1" i="0" u="none" strike="noStrike" kern="1200" cap="none" spc="0" normalizeH="0" baseline="0" noProof="0">
                <a:ln>
                  <a:noFill/>
                </a:ln>
                <a:solidFill>
                  <a:prstClr val="black"/>
                </a:solidFill>
                <a:effectLst/>
                <a:uLnTx/>
                <a:uFillTx/>
                <a:latin typeface="Arial" panose="020B0604020202020204"/>
                <a:ea typeface="+mn-ea"/>
                <a:cs typeface="+mn-cs"/>
              </a:rPr>
              <a:t>E</a:t>
            </a:r>
            <a:endParaRPr kumimoji="0" lang="fi-FI" sz="2160" b="1"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0" name="Tekstiruutu 19">
            <a:extLst>
              <a:ext uri="{FF2B5EF4-FFF2-40B4-BE49-F238E27FC236}">
                <a16:creationId xmlns:a16="http://schemas.microsoft.com/office/drawing/2014/main" id="{E6903A1B-104C-461B-AF2E-E40B7033082E}"/>
              </a:ext>
            </a:extLst>
          </p:cNvPr>
          <p:cNvSpPr txBox="1"/>
          <p:nvPr/>
        </p:nvSpPr>
        <p:spPr>
          <a:xfrm>
            <a:off x="9172285" y="3043820"/>
            <a:ext cx="1127232"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Host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metabolism</a:t>
            </a:r>
          </a:p>
        </p:txBody>
      </p:sp>
      <p:sp>
        <p:nvSpPr>
          <p:cNvPr id="21" name="Tekstiruutu 20">
            <a:extLst>
              <a:ext uri="{FF2B5EF4-FFF2-40B4-BE49-F238E27FC236}">
                <a16:creationId xmlns:a16="http://schemas.microsoft.com/office/drawing/2014/main" id="{80BF1873-712D-463E-87C2-DFAE170DE4DA}"/>
              </a:ext>
            </a:extLst>
          </p:cNvPr>
          <p:cNvSpPr txBox="1"/>
          <p:nvPr/>
        </p:nvSpPr>
        <p:spPr>
          <a:xfrm>
            <a:off x="10503319" y="3043820"/>
            <a:ext cx="889987"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Excretion</a:t>
            </a:r>
          </a:p>
        </p:txBody>
      </p:sp>
      <p:sp>
        <p:nvSpPr>
          <p:cNvPr id="22" name="Tekstiruutu 21">
            <a:extLst>
              <a:ext uri="{FF2B5EF4-FFF2-40B4-BE49-F238E27FC236}">
                <a16:creationId xmlns:a16="http://schemas.microsoft.com/office/drawing/2014/main" id="{2CC8FB95-97EE-48D5-9479-E80B535702AC}"/>
              </a:ext>
            </a:extLst>
          </p:cNvPr>
          <p:cNvSpPr txBox="1"/>
          <p:nvPr/>
        </p:nvSpPr>
        <p:spPr>
          <a:xfrm>
            <a:off x="8008772" y="3043820"/>
            <a:ext cx="1029448"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Distribution</a:t>
            </a:r>
          </a:p>
        </p:txBody>
      </p:sp>
      <p:sp>
        <p:nvSpPr>
          <p:cNvPr id="23" name="Tekstiruutu 22">
            <a:extLst>
              <a:ext uri="{FF2B5EF4-FFF2-40B4-BE49-F238E27FC236}">
                <a16:creationId xmlns:a16="http://schemas.microsoft.com/office/drawing/2014/main" id="{F4727AE2-BD0B-4269-98A9-A3F9E2E3E4EE}"/>
              </a:ext>
            </a:extLst>
          </p:cNvPr>
          <p:cNvSpPr txBox="1"/>
          <p:nvPr/>
        </p:nvSpPr>
        <p:spPr>
          <a:xfrm>
            <a:off x="6813994" y="3043820"/>
            <a:ext cx="994182"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Absorption</a:t>
            </a:r>
          </a:p>
        </p:txBody>
      </p:sp>
      <p:sp>
        <p:nvSpPr>
          <p:cNvPr id="24" name="Tekstiruutu 23">
            <a:extLst>
              <a:ext uri="{FF2B5EF4-FFF2-40B4-BE49-F238E27FC236}">
                <a16:creationId xmlns:a16="http://schemas.microsoft.com/office/drawing/2014/main" id="{5B40DD8D-C833-4B0C-B909-E2E284E98C00}"/>
              </a:ext>
            </a:extLst>
          </p:cNvPr>
          <p:cNvSpPr txBox="1"/>
          <p:nvPr/>
        </p:nvSpPr>
        <p:spPr>
          <a:xfrm>
            <a:off x="5492586" y="3043820"/>
            <a:ext cx="1212191"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Colonic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fermentation</a:t>
            </a:r>
          </a:p>
        </p:txBody>
      </p:sp>
      <p:sp>
        <p:nvSpPr>
          <p:cNvPr id="25" name="Tekstiruutu 24">
            <a:extLst>
              <a:ext uri="{FF2B5EF4-FFF2-40B4-BE49-F238E27FC236}">
                <a16:creationId xmlns:a16="http://schemas.microsoft.com/office/drawing/2014/main" id="{D9572626-5139-4125-8B80-6012682669D2}"/>
              </a:ext>
            </a:extLst>
          </p:cNvPr>
          <p:cNvSpPr txBox="1"/>
          <p:nvPr/>
        </p:nvSpPr>
        <p:spPr>
          <a:xfrm>
            <a:off x="4196817" y="3043822"/>
            <a:ext cx="1378904" cy="7017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Mastication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Stomach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Small intestine</a:t>
            </a:r>
          </a:p>
        </p:txBody>
      </p:sp>
      <p:sp>
        <p:nvSpPr>
          <p:cNvPr id="26" name="Tekstiruutu 25">
            <a:extLst>
              <a:ext uri="{FF2B5EF4-FFF2-40B4-BE49-F238E27FC236}">
                <a16:creationId xmlns:a16="http://schemas.microsoft.com/office/drawing/2014/main" id="{02AE95D5-71C8-4F06-B8A0-85A9CDE7167A}"/>
              </a:ext>
            </a:extLst>
          </p:cNvPr>
          <p:cNvSpPr txBox="1"/>
          <p:nvPr/>
        </p:nvSpPr>
        <p:spPr>
          <a:xfrm>
            <a:off x="3067622" y="3043822"/>
            <a:ext cx="1212191" cy="7017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Sourdough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fermentation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Baking</a:t>
            </a:r>
          </a:p>
        </p:txBody>
      </p:sp>
      <p:grpSp>
        <p:nvGrpSpPr>
          <p:cNvPr id="98" name="Ryhmä 97">
            <a:extLst>
              <a:ext uri="{FF2B5EF4-FFF2-40B4-BE49-F238E27FC236}">
                <a16:creationId xmlns:a16="http://schemas.microsoft.com/office/drawing/2014/main" id="{B95AC324-7D82-47A2-8C3B-35F4B589816D}"/>
              </a:ext>
            </a:extLst>
          </p:cNvPr>
          <p:cNvGrpSpPr/>
          <p:nvPr/>
        </p:nvGrpSpPr>
        <p:grpSpPr>
          <a:xfrm>
            <a:off x="4411013" y="1999980"/>
            <a:ext cx="950505" cy="950505"/>
            <a:chOff x="3167843" y="1666649"/>
            <a:chExt cx="792088" cy="792088"/>
          </a:xfrm>
        </p:grpSpPr>
        <p:pic>
          <p:nvPicPr>
            <p:cNvPr id="30" name="Kuva 29">
              <a:extLst>
                <a:ext uri="{FF2B5EF4-FFF2-40B4-BE49-F238E27FC236}">
                  <a16:creationId xmlns:a16="http://schemas.microsoft.com/office/drawing/2014/main" id="{96FA8A82-5D5A-4866-B410-C03F0F965EAD}"/>
                </a:ext>
              </a:extLst>
            </p:cNvPr>
            <p:cNvPicPr>
              <a:picLocks noChangeAspect="1"/>
            </p:cNvPicPr>
            <p:nvPr/>
          </p:nvPicPr>
          <p:blipFill>
            <a:blip r:embed="rId3"/>
            <a:stretch>
              <a:fillRect/>
            </a:stretch>
          </p:blipFill>
          <p:spPr>
            <a:xfrm>
              <a:off x="3203887" y="1715633"/>
              <a:ext cx="720000" cy="711647"/>
            </a:xfrm>
            <a:prstGeom prst="ellipse">
              <a:avLst/>
            </a:prstGeom>
          </p:spPr>
        </p:pic>
        <p:sp>
          <p:nvSpPr>
            <p:cNvPr id="14" name="Ellipsi 13">
              <a:extLst>
                <a:ext uri="{FF2B5EF4-FFF2-40B4-BE49-F238E27FC236}">
                  <a16:creationId xmlns:a16="http://schemas.microsoft.com/office/drawing/2014/main" id="{B12BC29D-8B1E-4534-A998-D6A1FA8E0531}"/>
                </a:ext>
              </a:extLst>
            </p:cNvPr>
            <p:cNvSpPr/>
            <p:nvPr/>
          </p:nvSpPr>
          <p:spPr>
            <a:xfrm>
              <a:off x="3167843" y="1666649"/>
              <a:ext cx="792088" cy="792088"/>
            </a:xfrm>
            <a:prstGeom prst="ellipse">
              <a:avLst/>
            </a:prstGeom>
            <a:noFill/>
            <a:ln w="762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pic>
        <p:nvPicPr>
          <p:cNvPr id="31" name="Kuva 30">
            <a:extLst>
              <a:ext uri="{FF2B5EF4-FFF2-40B4-BE49-F238E27FC236}">
                <a16:creationId xmlns:a16="http://schemas.microsoft.com/office/drawing/2014/main" id="{746BFC8D-D080-462F-A7E1-1CC2319B736C}"/>
              </a:ext>
            </a:extLst>
          </p:cNvPr>
          <p:cNvPicPr>
            <a:picLocks noChangeAspect="1"/>
          </p:cNvPicPr>
          <p:nvPr/>
        </p:nvPicPr>
        <p:blipFill rotWithShape="1">
          <a:blip r:embed="rId4"/>
          <a:srcRect l="11787" t="9343" r="3021" b="4243"/>
          <a:stretch/>
        </p:blipFill>
        <p:spPr>
          <a:xfrm>
            <a:off x="5618073" y="1999977"/>
            <a:ext cx="955855" cy="950507"/>
          </a:xfrm>
          <a:prstGeom prst="ellipse">
            <a:avLst/>
          </a:prstGeom>
        </p:spPr>
      </p:pic>
      <p:sp>
        <p:nvSpPr>
          <p:cNvPr id="15" name="Ellipsi 14">
            <a:extLst>
              <a:ext uri="{FF2B5EF4-FFF2-40B4-BE49-F238E27FC236}">
                <a16:creationId xmlns:a16="http://schemas.microsoft.com/office/drawing/2014/main" id="{68D3CF85-2086-4190-B7BF-D934075CB47F}"/>
              </a:ext>
            </a:extLst>
          </p:cNvPr>
          <p:cNvSpPr/>
          <p:nvPr/>
        </p:nvSpPr>
        <p:spPr>
          <a:xfrm>
            <a:off x="5623422" y="1999980"/>
            <a:ext cx="950505" cy="950505"/>
          </a:xfrm>
          <a:prstGeom prst="ellipse">
            <a:avLst/>
          </a:prstGeom>
          <a:noFill/>
          <a:ln w="76200">
            <a:solidFill>
              <a:srgbClr val="C4942A"/>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97" name="Ryhmä 96">
            <a:extLst>
              <a:ext uri="{FF2B5EF4-FFF2-40B4-BE49-F238E27FC236}">
                <a16:creationId xmlns:a16="http://schemas.microsoft.com/office/drawing/2014/main" id="{833397B8-7A65-496C-9050-9740CCEDAF96}"/>
              </a:ext>
            </a:extLst>
          </p:cNvPr>
          <p:cNvGrpSpPr/>
          <p:nvPr/>
        </p:nvGrpSpPr>
        <p:grpSpPr>
          <a:xfrm>
            <a:off x="1994218" y="1999980"/>
            <a:ext cx="950505" cy="950505"/>
            <a:chOff x="1153848" y="1666649"/>
            <a:chExt cx="792088" cy="792088"/>
          </a:xfrm>
        </p:grpSpPr>
        <p:pic>
          <p:nvPicPr>
            <p:cNvPr id="36" name="Kuva 35" descr="Kuva, joka sisältää kohteen ruoho, ulko, objekti, kone&#10;&#10;Kuvaus luotu automaattisesti">
              <a:extLst>
                <a:ext uri="{FF2B5EF4-FFF2-40B4-BE49-F238E27FC236}">
                  <a16:creationId xmlns:a16="http://schemas.microsoft.com/office/drawing/2014/main" id="{0C0D30B8-5933-4623-98F0-2CA337C042A9}"/>
                </a:ext>
              </a:extLst>
            </p:cNvPr>
            <p:cNvPicPr>
              <a:picLocks noChangeAspect="1"/>
            </p:cNvPicPr>
            <p:nvPr/>
          </p:nvPicPr>
          <p:blipFill rotWithShape="1">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6601" r="9057"/>
            <a:stretch/>
          </p:blipFill>
          <p:spPr>
            <a:xfrm>
              <a:off x="1182096" y="1692730"/>
              <a:ext cx="731520" cy="738000"/>
            </a:xfrm>
            <a:prstGeom prst="ellipse">
              <a:avLst/>
            </a:prstGeom>
          </p:spPr>
        </p:pic>
        <p:sp>
          <p:nvSpPr>
            <p:cNvPr id="12" name="Ellipsi 11">
              <a:extLst>
                <a:ext uri="{FF2B5EF4-FFF2-40B4-BE49-F238E27FC236}">
                  <a16:creationId xmlns:a16="http://schemas.microsoft.com/office/drawing/2014/main" id="{9CF65B14-0F97-4274-B784-028308E07D75}"/>
                </a:ext>
              </a:extLst>
            </p:cNvPr>
            <p:cNvSpPr/>
            <p:nvPr/>
          </p:nvSpPr>
          <p:spPr>
            <a:xfrm>
              <a:off x="1153848" y="1666649"/>
              <a:ext cx="792088" cy="792088"/>
            </a:xfrm>
            <a:prstGeom prst="ellipse">
              <a:avLst/>
            </a:prstGeom>
            <a:noFill/>
            <a:ln w="76200">
              <a:solidFill>
                <a:srgbClr val="4562B5"/>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38" name="Tekstiruutu 37">
            <a:extLst>
              <a:ext uri="{FF2B5EF4-FFF2-40B4-BE49-F238E27FC236}">
                <a16:creationId xmlns:a16="http://schemas.microsoft.com/office/drawing/2014/main" id="{823FD3F2-FEAC-424E-9E30-F06DCB94B382}"/>
              </a:ext>
            </a:extLst>
          </p:cNvPr>
          <p:cNvSpPr txBox="1"/>
          <p:nvPr/>
        </p:nvSpPr>
        <p:spPr>
          <a:xfrm>
            <a:off x="1899956" y="3043822"/>
            <a:ext cx="1122422" cy="7017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Harvesting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Grain milling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Processing</a:t>
            </a:r>
          </a:p>
        </p:txBody>
      </p:sp>
      <p:sp>
        <p:nvSpPr>
          <p:cNvPr id="39" name="Tekstiruutu 38">
            <a:extLst>
              <a:ext uri="{FF2B5EF4-FFF2-40B4-BE49-F238E27FC236}">
                <a16:creationId xmlns:a16="http://schemas.microsoft.com/office/drawing/2014/main" id="{B8318C2E-4FB0-4DBE-90AC-3B5B61D8823D}"/>
              </a:ext>
            </a:extLst>
          </p:cNvPr>
          <p:cNvSpPr txBox="1"/>
          <p:nvPr/>
        </p:nvSpPr>
        <p:spPr>
          <a:xfrm>
            <a:off x="782860" y="3043820"/>
            <a:ext cx="968535"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1" u="none" strike="noStrike" kern="1200" cap="none" spc="0" normalizeH="0" baseline="0" noProof="0">
                <a:ln>
                  <a:noFill/>
                </a:ln>
                <a:solidFill>
                  <a:prstClr val="black"/>
                </a:solidFill>
                <a:effectLst/>
                <a:uLnTx/>
                <a:uFillTx/>
                <a:latin typeface="Arial" panose="020B0604020202020204"/>
                <a:ea typeface="+mn-ea"/>
                <a:cs typeface="+mn-cs"/>
              </a:rPr>
              <a:t>De novo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synthesis</a:t>
            </a:r>
          </a:p>
        </p:txBody>
      </p:sp>
      <p:pic>
        <p:nvPicPr>
          <p:cNvPr id="41" name="Kuva 40" descr="Kuva, joka sisältää kohteen kasvi, ruoho&#10;&#10;Kuvaus luotu automaattisesti">
            <a:extLst>
              <a:ext uri="{FF2B5EF4-FFF2-40B4-BE49-F238E27FC236}">
                <a16:creationId xmlns:a16="http://schemas.microsoft.com/office/drawing/2014/main" id="{48CFCDC6-8C97-4E6C-9CEB-1D212C718FE2}"/>
              </a:ext>
            </a:extLst>
          </p:cNvPr>
          <p:cNvPicPr>
            <a:picLocks noChangeAspect="1"/>
          </p:cNvPicPr>
          <p:nvPr/>
        </p:nvPicPr>
        <p:blipFill rotWithShape="1">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0393" r="15499"/>
          <a:stretch/>
        </p:blipFill>
        <p:spPr>
          <a:xfrm>
            <a:off x="833676" y="2026983"/>
            <a:ext cx="858061" cy="885600"/>
          </a:xfrm>
          <a:prstGeom prst="ellipse">
            <a:avLst/>
          </a:prstGeom>
        </p:spPr>
      </p:pic>
      <p:sp>
        <p:nvSpPr>
          <p:cNvPr id="11" name="Ellipsi 10">
            <a:extLst>
              <a:ext uri="{FF2B5EF4-FFF2-40B4-BE49-F238E27FC236}">
                <a16:creationId xmlns:a16="http://schemas.microsoft.com/office/drawing/2014/main" id="{78A8A77D-9BEA-4BBC-943A-B7E5F84B6FA6}"/>
              </a:ext>
            </a:extLst>
          </p:cNvPr>
          <p:cNvSpPr/>
          <p:nvPr/>
        </p:nvSpPr>
        <p:spPr>
          <a:xfrm>
            <a:off x="784485" y="1999980"/>
            <a:ext cx="950505" cy="950505"/>
          </a:xfrm>
          <a:prstGeom prst="ellipse">
            <a:avLst/>
          </a:prstGeom>
          <a:noFill/>
          <a:ln w="76200">
            <a:solidFill>
              <a:srgbClr val="668D27"/>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2" name="Suorakulmio 41">
            <a:extLst>
              <a:ext uri="{FF2B5EF4-FFF2-40B4-BE49-F238E27FC236}">
                <a16:creationId xmlns:a16="http://schemas.microsoft.com/office/drawing/2014/main" id="{29CCCAEA-F03A-41E2-BEB4-6D4368522838}"/>
              </a:ext>
            </a:extLst>
          </p:cNvPr>
          <p:cNvSpPr/>
          <p:nvPr/>
        </p:nvSpPr>
        <p:spPr>
          <a:xfrm>
            <a:off x="609600" y="3988393"/>
            <a:ext cx="2159488" cy="2119305"/>
          </a:xfrm>
          <a:prstGeom prst="rect">
            <a:avLst/>
          </a:prstGeom>
          <a:solidFill>
            <a:srgbClr val="DBE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4" name="Kuva 43">
            <a:extLst>
              <a:ext uri="{FF2B5EF4-FFF2-40B4-BE49-F238E27FC236}">
                <a16:creationId xmlns:a16="http://schemas.microsoft.com/office/drawing/2014/main" id="{45E3EA3A-1626-4B13-A903-602EE22132A4}"/>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868032" y="4598794"/>
            <a:ext cx="975464" cy="537589"/>
          </a:xfrm>
          <a:prstGeom prst="rect">
            <a:avLst/>
          </a:prstGeom>
        </p:spPr>
      </p:pic>
      <p:sp>
        <p:nvSpPr>
          <p:cNvPr id="46" name="Tekstiruutu 45">
            <a:extLst>
              <a:ext uri="{FF2B5EF4-FFF2-40B4-BE49-F238E27FC236}">
                <a16:creationId xmlns:a16="http://schemas.microsoft.com/office/drawing/2014/main" id="{E402453C-D25B-403F-B46F-C6AE947A81BE}"/>
              </a:ext>
            </a:extLst>
          </p:cNvPr>
          <p:cNvSpPr txBox="1"/>
          <p:nvPr/>
        </p:nvSpPr>
        <p:spPr>
          <a:xfrm>
            <a:off x="713283" y="3948963"/>
            <a:ext cx="1604927"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1" u="none" strike="noStrike" kern="1200" cap="none" spc="0" normalizeH="0" baseline="0" noProof="0">
                <a:ln>
                  <a:noFill/>
                </a:ln>
                <a:solidFill>
                  <a:prstClr val="black"/>
                </a:solidFill>
                <a:effectLst/>
                <a:uLnTx/>
                <a:uFillTx/>
                <a:latin typeface="Arial" panose="020B0604020202020204"/>
                <a:ea typeface="+mn-ea"/>
                <a:cs typeface="+mn-cs"/>
              </a:rPr>
              <a:t>Shikimate pathway</a:t>
            </a:r>
          </a:p>
        </p:txBody>
      </p:sp>
      <p:pic>
        <p:nvPicPr>
          <p:cNvPr id="48" name="Kuva 47">
            <a:extLst>
              <a:ext uri="{FF2B5EF4-FFF2-40B4-BE49-F238E27FC236}">
                <a16:creationId xmlns:a16="http://schemas.microsoft.com/office/drawing/2014/main" id="{600EA10D-697D-4040-AA7E-E780C1E158F6}"/>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758587" y="5350147"/>
            <a:ext cx="1215581" cy="559675"/>
          </a:xfrm>
          <a:prstGeom prst="rect">
            <a:avLst/>
          </a:prstGeom>
        </p:spPr>
      </p:pic>
      <p:sp>
        <p:nvSpPr>
          <p:cNvPr id="50" name="Tekstiruutu 49">
            <a:extLst>
              <a:ext uri="{FF2B5EF4-FFF2-40B4-BE49-F238E27FC236}">
                <a16:creationId xmlns:a16="http://schemas.microsoft.com/office/drawing/2014/main" id="{22AEDBE0-03E6-44F9-97BC-AE46F73F917A}"/>
              </a:ext>
            </a:extLst>
          </p:cNvPr>
          <p:cNvSpPr txBox="1"/>
          <p:nvPr/>
        </p:nvSpPr>
        <p:spPr>
          <a:xfrm>
            <a:off x="1993146" y="4677811"/>
            <a:ext cx="758541"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Phenyl-</a:t>
            </a:r>
            <a:b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b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alanine</a:t>
            </a:r>
          </a:p>
        </p:txBody>
      </p:sp>
      <p:sp>
        <p:nvSpPr>
          <p:cNvPr id="51" name="Tekstiruutu 50">
            <a:extLst>
              <a:ext uri="{FF2B5EF4-FFF2-40B4-BE49-F238E27FC236}">
                <a16:creationId xmlns:a16="http://schemas.microsoft.com/office/drawing/2014/main" id="{9C8FDD17-701D-42FF-8D01-674710C1FF65}"/>
              </a:ext>
            </a:extLst>
          </p:cNvPr>
          <p:cNvSpPr txBox="1"/>
          <p:nvPr/>
        </p:nvSpPr>
        <p:spPr>
          <a:xfrm>
            <a:off x="2052195" y="5371450"/>
            <a:ext cx="692818"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Ferulic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acid</a:t>
            </a:r>
          </a:p>
        </p:txBody>
      </p:sp>
      <p:cxnSp>
        <p:nvCxnSpPr>
          <p:cNvPr id="53" name="Suora nuoliyhdysviiva 52">
            <a:extLst>
              <a:ext uri="{FF2B5EF4-FFF2-40B4-BE49-F238E27FC236}">
                <a16:creationId xmlns:a16="http://schemas.microsoft.com/office/drawing/2014/main" id="{86BF215F-000A-430C-A53F-8B4E5A31045B}"/>
              </a:ext>
            </a:extLst>
          </p:cNvPr>
          <p:cNvCxnSpPr/>
          <p:nvPr/>
        </p:nvCxnSpPr>
        <p:spPr>
          <a:xfrm>
            <a:off x="1515745" y="4276102"/>
            <a:ext cx="0" cy="27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uora nuoliyhdysviiva 53">
            <a:extLst>
              <a:ext uri="{FF2B5EF4-FFF2-40B4-BE49-F238E27FC236}">
                <a16:creationId xmlns:a16="http://schemas.microsoft.com/office/drawing/2014/main" id="{824ABB79-F41D-4D63-BE30-4E44F4075506}"/>
              </a:ext>
            </a:extLst>
          </p:cNvPr>
          <p:cNvCxnSpPr/>
          <p:nvPr/>
        </p:nvCxnSpPr>
        <p:spPr>
          <a:xfrm>
            <a:off x="1515745" y="5169841"/>
            <a:ext cx="0" cy="27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6" name="Suorakulmio 55">
            <a:extLst>
              <a:ext uri="{FF2B5EF4-FFF2-40B4-BE49-F238E27FC236}">
                <a16:creationId xmlns:a16="http://schemas.microsoft.com/office/drawing/2014/main" id="{F1F82BB1-7423-443A-B246-33B826B1A567}"/>
              </a:ext>
            </a:extLst>
          </p:cNvPr>
          <p:cNvSpPr/>
          <p:nvPr/>
        </p:nvSpPr>
        <p:spPr>
          <a:xfrm>
            <a:off x="2994659" y="3988393"/>
            <a:ext cx="2237717" cy="2119305"/>
          </a:xfrm>
          <a:prstGeom prst="rect">
            <a:avLst/>
          </a:prstGeom>
          <a:solidFill>
            <a:srgbClr val="E7DC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58" name="Kuva 57">
            <a:extLst>
              <a:ext uri="{FF2B5EF4-FFF2-40B4-BE49-F238E27FC236}">
                <a16:creationId xmlns:a16="http://schemas.microsoft.com/office/drawing/2014/main" id="{0F52114C-AE52-4205-8F37-112ED76A083C}"/>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3195430" y="4117247"/>
            <a:ext cx="1215581" cy="559675"/>
          </a:xfrm>
          <a:prstGeom prst="rect">
            <a:avLst/>
          </a:prstGeom>
        </p:spPr>
      </p:pic>
      <p:sp>
        <p:nvSpPr>
          <p:cNvPr id="59" name="Tekstiruutu 58">
            <a:extLst>
              <a:ext uri="{FF2B5EF4-FFF2-40B4-BE49-F238E27FC236}">
                <a16:creationId xmlns:a16="http://schemas.microsoft.com/office/drawing/2014/main" id="{C5FC44E9-6BE9-4ECE-80C3-BB476DAD3AF2}"/>
              </a:ext>
            </a:extLst>
          </p:cNvPr>
          <p:cNvSpPr txBox="1"/>
          <p:nvPr/>
        </p:nvSpPr>
        <p:spPr>
          <a:xfrm>
            <a:off x="4489037" y="4138551"/>
            <a:ext cx="692818"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Ferulic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acid</a:t>
            </a:r>
          </a:p>
        </p:txBody>
      </p:sp>
      <p:cxnSp>
        <p:nvCxnSpPr>
          <p:cNvPr id="60" name="Suora nuoliyhdysviiva 59">
            <a:extLst>
              <a:ext uri="{FF2B5EF4-FFF2-40B4-BE49-F238E27FC236}">
                <a16:creationId xmlns:a16="http://schemas.microsoft.com/office/drawing/2014/main" id="{2E4BDBA6-9B74-466D-9DC0-31628B3917C2}"/>
              </a:ext>
            </a:extLst>
          </p:cNvPr>
          <p:cNvCxnSpPr/>
          <p:nvPr/>
        </p:nvCxnSpPr>
        <p:spPr>
          <a:xfrm>
            <a:off x="3896223" y="4725144"/>
            <a:ext cx="0" cy="27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62" name="Kuva 61">
            <a:extLst>
              <a:ext uri="{FF2B5EF4-FFF2-40B4-BE49-F238E27FC236}">
                <a16:creationId xmlns:a16="http://schemas.microsoft.com/office/drawing/2014/main" id="{BE078F52-CF77-47B7-9B6D-2D7D3EBB3066}"/>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3171247" y="5087153"/>
            <a:ext cx="1239765" cy="530289"/>
          </a:xfrm>
          <a:prstGeom prst="rect">
            <a:avLst/>
          </a:prstGeom>
        </p:spPr>
      </p:pic>
      <p:sp>
        <p:nvSpPr>
          <p:cNvPr id="64" name="Tekstiruutu 63">
            <a:extLst>
              <a:ext uri="{FF2B5EF4-FFF2-40B4-BE49-F238E27FC236}">
                <a16:creationId xmlns:a16="http://schemas.microsoft.com/office/drawing/2014/main" id="{A3C7C97A-B38F-46AF-A579-B71D3D3CC1FE}"/>
              </a:ext>
            </a:extLst>
          </p:cNvPr>
          <p:cNvSpPr txBox="1"/>
          <p:nvPr/>
        </p:nvSpPr>
        <p:spPr>
          <a:xfrm>
            <a:off x="4423313" y="5035448"/>
            <a:ext cx="824264" cy="7017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Dihydro-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ferulic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acid</a:t>
            </a:r>
          </a:p>
        </p:txBody>
      </p:sp>
      <p:pic>
        <p:nvPicPr>
          <p:cNvPr id="67" name="Kuva 66">
            <a:extLst>
              <a:ext uri="{FF2B5EF4-FFF2-40B4-BE49-F238E27FC236}">
                <a16:creationId xmlns:a16="http://schemas.microsoft.com/office/drawing/2014/main" id="{171D2102-77B3-4A79-A41D-F28FA79BA781}"/>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6107574" y="3829561"/>
            <a:ext cx="1215581" cy="559675"/>
          </a:xfrm>
          <a:prstGeom prst="rect">
            <a:avLst/>
          </a:prstGeom>
        </p:spPr>
      </p:pic>
      <p:sp>
        <p:nvSpPr>
          <p:cNvPr id="68" name="Tekstiruutu 67">
            <a:extLst>
              <a:ext uri="{FF2B5EF4-FFF2-40B4-BE49-F238E27FC236}">
                <a16:creationId xmlns:a16="http://schemas.microsoft.com/office/drawing/2014/main" id="{DFA07D09-7B7F-42A8-9D68-AE574E1779A7}"/>
              </a:ext>
            </a:extLst>
          </p:cNvPr>
          <p:cNvSpPr txBox="1"/>
          <p:nvPr/>
        </p:nvSpPr>
        <p:spPr>
          <a:xfrm>
            <a:off x="7401183" y="3850866"/>
            <a:ext cx="692818"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Ferulic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acid</a:t>
            </a:r>
          </a:p>
        </p:txBody>
      </p:sp>
      <p:cxnSp>
        <p:nvCxnSpPr>
          <p:cNvPr id="70" name="Suora nuoliyhdysviiva 69">
            <a:extLst>
              <a:ext uri="{FF2B5EF4-FFF2-40B4-BE49-F238E27FC236}">
                <a16:creationId xmlns:a16="http://schemas.microsoft.com/office/drawing/2014/main" id="{CD220027-BA1F-4782-811E-EE1038FB3C5F}"/>
              </a:ext>
            </a:extLst>
          </p:cNvPr>
          <p:cNvCxnSpPr/>
          <p:nvPr/>
        </p:nvCxnSpPr>
        <p:spPr>
          <a:xfrm>
            <a:off x="6419412" y="4446890"/>
            <a:ext cx="0" cy="27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71" name="Kuva 70">
            <a:extLst>
              <a:ext uri="{FF2B5EF4-FFF2-40B4-BE49-F238E27FC236}">
                <a16:creationId xmlns:a16="http://schemas.microsoft.com/office/drawing/2014/main" id="{FA717B52-525B-4B8E-9F58-C830FC5C917C}"/>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5713920" y="4655618"/>
            <a:ext cx="1239765" cy="530289"/>
          </a:xfrm>
          <a:prstGeom prst="rect">
            <a:avLst/>
          </a:prstGeom>
        </p:spPr>
      </p:pic>
      <p:sp>
        <p:nvSpPr>
          <p:cNvPr id="72" name="Tekstiruutu 71">
            <a:extLst>
              <a:ext uri="{FF2B5EF4-FFF2-40B4-BE49-F238E27FC236}">
                <a16:creationId xmlns:a16="http://schemas.microsoft.com/office/drawing/2014/main" id="{392B8AE9-CC60-4B65-AFA9-96619403D1FD}"/>
              </a:ext>
            </a:extLst>
          </p:cNvPr>
          <p:cNvSpPr txBox="1"/>
          <p:nvPr/>
        </p:nvSpPr>
        <p:spPr>
          <a:xfrm>
            <a:off x="6419428" y="4979544"/>
            <a:ext cx="513538"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DFA</a:t>
            </a:r>
          </a:p>
        </p:txBody>
      </p:sp>
      <p:pic>
        <p:nvPicPr>
          <p:cNvPr id="74" name="Kuva 73">
            <a:extLst>
              <a:ext uri="{FF2B5EF4-FFF2-40B4-BE49-F238E27FC236}">
                <a16:creationId xmlns:a16="http://schemas.microsoft.com/office/drawing/2014/main" id="{FD4FB6EC-1F66-49BD-BCE5-8355E59AC32B}"/>
              </a:ext>
            </a:extLst>
          </p:cNvPr>
          <p:cNvPicPr>
            <a:picLocks noChangeAspect="1"/>
          </p:cNvPicPr>
          <p:nvPr/>
        </p:nvPicPr>
        <p:blipFill>
          <a:blip r:embed="rId15" cstate="print">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a:off x="7435645" y="4680403"/>
            <a:ext cx="956497" cy="451160"/>
          </a:xfrm>
          <a:prstGeom prst="rect">
            <a:avLst/>
          </a:prstGeom>
        </p:spPr>
      </p:pic>
      <p:cxnSp>
        <p:nvCxnSpPr>
          <p:cNvPr id="76" name="Suora nuoliyhdysviiva 75">
            <a:extLst>
              <a:ext uri="{FF2B5EF4-FFF2-40B4-BE49-F238E27FC236}">
                <a16:creationId xmlns:a16="http://schemas.microsoft.com/office/drawing/2014/main" id="{26827F79-613B-484A-98F2-DFE040546FB8}"/>
              </a:ext>
            </a:extLst>
          </p:cNvPr>
          <p:cNvCxnSpPr>
            <a:cxnSpLocks/>
          </p:cNvCxnSpPr>
          <p:nvPr/>
        </p:nvCxnSpPr>
        <p:spPr>
          <a:xfrm rot="16200000">
            <a:off x="7180639" y="4838886"/>
            <a:ext cx="0" cy="27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7" name="Tekstiruutu 76">
            <a:extLst>
              <a:ext uri="{FF2B5EF4-FFF2-40B4-BE49-F238E27FC236}">
                <a16:creationId xmlns:a16="http://schemas.microsoft.com/office/drawing/2014/main" id="{06BD3A69-1D95-4D02-97BB-E39C3FB58C79}"/>
              </a:ext>
            </a:extLst>
          </p:cNvPr>
          <p:cNvSpPr txBox="1"/>
          <p:nvPr/>
        </p:nvSpPr>
        <p:spPr>
          <a:xfrm>
            <a:off x="7140860" y="5101465"/>
            <a:ext cx="1624163"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3-(3-Hydroxyphenyl)-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prstClr val="black"/>
                </a:solidFill>
                <a:effectLst/>
                <a:uLnTx/>
                <a:uFillTx/>
                <a:latin typeface="Arial" panose="020B0604020202020204"/>
                <a:ea typeface="+mn-ea"/>
                <a:cs typeface="+mn-cs"/>
              </a:rPr>
              <a:t>propionic acid</a:t>
            </a:r>
          </a:p>
        </p:txBody>
      </p:sp>
      <p:cxnSp>
        <p:nvCxnSpPr>
          <p:cNvPr id="78" name="Suora nuoliyhdysviiva 77">
            <a:extLst>
              <a:ext uri="{FF2B5EF4-FFF2-40B4-BE49-F238E27FC236}">
                <a16:creationId xmlns:a16="http://schemas.microsoft.com/office/drawing/2014/main" id="{24889E76-1C44-47DB-A091-CA3C3E297DA2}"/>
              </a:ext>
            </a:extLst>
          </p:cNvPr>
          <p:cNvCxnSpPr>
            <a:cxnSpLocks/>
          </p:cNvCxnSpPr>
          <p:nvPr/>
        </p:nvCxnSpPr>
        <p:spPr>
          <a:xfrm flipH="1">
            <a:off x="6811131" y="5315233"/>
            <a:ext cx="315808" cy="176321"/>
          </a:xfrm>
          <a:prstGeom prst="straightConnector1">
            <a:avLst/>
          </a:prstGeom>
          <a:ln>
            <a:prstDash val="sysDash"/>
            <a:tailEnd type="triangle"/>
          </a:ln>
        </p:spPr>
        <p:style>
          <a:lnRef idx="1">
            <a:schemeClr val="dk1"/>
          </a:lnRef>
          <a:fillRef idx="0">
            <a:schemeClr val="dk1"/>
          </a:fillRef>
          <a:effectRef idx="0">
            <a:schemeClr val="dk1"/>
          </a:effectRef>
          <a:fontRef idx="minor">
            <a:schemeClr val="tx1"/>
          </a:fontRef>
        </p:style>
      </p:cxnSp>
      <p:pic>
        <p:nvPicPr>
          <p:cNvPr id="84" name="Kuva 83">
            <a:extLst>
              <a:ext uri="{FF2B5EF4-FFF2-40B4-BE49-F238E27FC236}">
                <a16:creationId xmlns:a16="http://schemas.microsoft.com/office/drawing/2014/main" id="{37791D51-0C81-4942-B336-E62A575BD743}"/>
              </a:ext>
            </a:extLst>
          </p:cNvPr>
          <p:cNvPicPr>
            <a:picLocks noChangeAspect="1"/>
          </p:cNvPicPr>
          <p:nvPr/>
        </p:nvPicPr>
        <p:blipFill>
          <a:blip r:embed="rId17" cstate="print">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6125968" y="5440796"/>
            <a:ext cx="670961" cy="543249"/>
          </a:xfrm>
          <a:prstGeom prst="rect">
            <a:avLst/>
          </a:prstGeom>
        </p:spPr>
      </p:pic>
      <p:sp>
        <p:nvSpPr>
          <p:cNvPr id="86" name="Tekstiruutu 85">
            <a:extLst>
              <a:ext uri="{FF2B5EF4-FFF2-40B4-BE49-F238E27FC236}">
                <a16:creationId xmlns:a16="http://schemas.microsoft.com/office/drawing/2014/main" id="{7951103A-36A1-45AB-A105-FA3036C9DE5C}"/>
              </a:ext>
            </a:extLst>
          </p:cNvPr>
          <p:cNvSpPr txBox="1"/>
          <p:nvPr/>
        </p:nvSpPr>
        <p:spPr>
          <a:xfrm>
            <a:off x="6747216" y="5631881"/>
            <a:ext cx="1144864"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Benzoic acid</a:t>
            </a:r>
          </a:p>
        </p:txBody>
      </p:sp>
      <p:pic>
        <p:nvPicPr>
          <p:cNvPr id="89" name="Kuva 88">
            <a:extLst>
              <a:ext uri="{FF2B5EF4-FFF2-40B4-BE49-F238E27FC236}">
                <a16:creationId xmlns:a16="http://schemas.microsoft.com/office/drawing/2014/main" id="{1738EDF5-60A0-49B9-888C-E4D72FDCE2D3}"/>
              </a:ext>
            </a:extLst>
          </p:cNvPr>
          <p:cNvPicPr>
            <a:picLocks noChangeAspect="1"/>
          </p:cNvPicPr>
          <p:nvPr/>
        </p:nvPicPr>
        <p:blipFill>
          <a:blip r:embed="rId17" cstate="print">
            <a:extLst>
              <a:ext uri="{28A0092B-C50C-407E-A947-70E740481C1C}">
                <a14:useLocalDpi xmlns:a14="http://schemas.microsoft.com/office/drawing/2010/main" val="0"/>
              </a:ext>
              <a:ext uri="{837473B0-CC2E-450A-ABE3-18F120FF3D39}">
                <a1611:picAttrSrcUrl xmlns:a1611="http://schemas.microsoft.com/office/drawing/2016/11/main" r:id="rId18"/>
              </a:ext>
            </a:extLst>
          </a:blip>
          <a:stretch>
            <a:fillRect/>
          </a:stretch>
        </p:blipFill>
        <p:spPr>
          <a:xfrm>
            <a:off x="9513976" y="4018102"/>
            <a:ext cx="670961" cy="543249"/>
          </a:xfrm>
          <a:prstGeom prst="rect">
            <a:avLst/>
          </a:prstGeom>
        </p:spPr>
      </p:pic>
      <p:sp>
        <p:nvSpPr>
          <p:cNvPr id="90" name="Tekstiruutu 89">
            <a:extLst>
              <a:ext uri="{FF2B5EF4-FFF2-40B4-BE49-F238E27FC236}">
                <a16:creationId xmlns:a16="http://schemas.microsoft.com/office/drawing/2014/main" id="{0E4E540D-229E-4851-99E6-1F0475284686}"/>
              </a:ext>
            </a:extLst>
          </p:cNvPr>
          <p:cNvSpPr txBox="1"/>
          <p:nvPr/>
        </p:nvSpPr>
        <p:spPr>
          <a:xfrm>
            <a:off x="10135224" y="4209189"/>
            <a:ext cx="1144864" cy="29546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Benzoic acid</a:t>
            </a:r>
          </a:p>
        </p:txBody>
      </p:sp>
      <p:cxnSp>
        <p:nvCxnSpPr>
          <p:cNvPr id="91" name="Suora nuoliyhdysviiva 90">
            <a:extLst>
              <a:ext uri="{FF2B5EF4-FFF2-40B4-BE49-F238E27FC236}">
                <a16:creationId xmlns:a16="http://schemas.microsoft.com/office/drawing/2014/main" id="{D06FE3F8-349F-40B4-851C-148ED08B1124}"/>
              </a:ext>
            </a:extLst>
          </p:cNvPr>
          <p:cNvCxnSpPr/>
          <p:nvPr/>
        </p:nvCxnSpPr>
        <p:spPr>
          <a:xfrm>
            <a:off x="9887463" y="4699897"/>
            <a:ext cx="0" cy="27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93" name="Kuva 92">
            <a:extLst>
              <a:ext uri="{FF2B5EF4-FFF2-40B4-BE49-F238E27FC236}">
                <a16:creationId xmlns:a16="http://schemas.microsoft.com/office/drawing/2014/main" id="{FA0049D7-59DD-43A3-9293-9C56F279CB7F}"/>
              </a:ext>
            </a:extLst>
          </p:cNvPr>
          <p:cNvPicPr>
            <a:picLocks noChangeAspect="1"/>
          </p:cNvPicPr>
          <p:nvPr/>
        </p:nvPicPr>
        <p:blipFill>
          <a:blip r:embed="rId19" cstate="print">
            <a:extLst>
              <a:ext uri="{28A0092B-C50C-407E-A947-70E740481C1C}">
                <a14:useLocalDpi xmlns:a14="http://schemas.microsoft.com/office/drawing/2010/main" val="0"/>
              </a:ext>
              <a:ext uri="{837473B0-CC2E-450A-ABE3-18F120FF3D39}">
                <a1611:picAttrSrcUrl xmlns:a1611="http://schemas.microsoft.com/office/drawing/2016/11/main" r:id="rId20"/>
              </a:ext>
            </a:extLst>
          </a:blip>
          <a:stretch>
            <a:fillRect/>
          </a:stretch>
        </p:blipFill>
        <p:spPr>
          <a:xfrm>
            <a:off x="9556945" y="5141073"/>
            <a:ext cx="985223" cy="497539"/>
          </a:xfrm>
          <a:prstGeom prst="rect">
            <a:avLst/>
          </a:prstGeom>
        </p:spPr>
      </p:pic>
      <p:sp>
        <p:nvSpPr>
          <p:cNvPr id="95" name="Tekstiruutu 94">
            <a:extLst>
              <a:ext uri="{FF2B5EF4-FFF2-40B4-BE49-F238E27FC236}">
                <a16:creationId xmlns:a16="http://schemas.microsoft.com/office/drawing/2014/main" id="{E2060065-9FE2-4886-8CD2-03EBAC2607D5}"/>
              </a:ext>
            </a:extLst>
          </p:cNvPr>
          <p:cNvSpPr txBox="1"/>
          <p:nvPr/>
        </p:nvSpPr>
        <p:spPr>
          <a:xfrm>
            <a:off x="10556377" y="5144879"/>
            <a:ext cx="805029" cy="4985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Hippuric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acid</a:t>
            </a:r>
          </a:p>
        </p:txBody>
      </p:sp>
      <p:sp>
        <p:nvSpPr>
          <p:cNvPr id="96" name="Tekstiruutu 95">
            <a:extLst>
              <a:ext uri="{FF2B5EF4-FFF2-40B4-BE49-F238E27FC236}">
                <a16:creationId xmlns:a16="http://schemas.microsoft.com/office/drawing/2014/main" id="{D902D88F-4092-48F9-8740-D370171F2EF9}"/>
              </a:ext>
            </a:extLst>
          </p:cNvPr>
          <p:cNvSpPr txBox="1"/>
          <p:nvPr/>
        </p:nvSpPr>
        <p:spPr>
          <a:xfrm>
            <a:off x="9955307" y="4680422"/>
            <a:ext cx="1173719"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1" u="none" strike="noStrike" kern="1200" cap="none" spc="0" normalizeH="0" baseline="0" noProof="0">
                <a:ln>
                  <a:noFill/>
                </a:ln>
                <a:solidFill>
                  <a:prstClr val="black"/>
                </a:solidFill>
                <a:effectLst/>
                <a:uLnTx/>
                <a:uFillTx/>
                <a:latin typeface="Arial" panose="020B0604020202020204"/>
                <a:ea typeface="+mn-ea"/>
                <a:cs typeface="+mn-cs"/>
              </a:rPr>
              <a:t>Liver enzymes</a:t>
            </a:r>
          </a:p>
        </p:txBody>
      </p:sp>
      <p:sp>
        <p:nvSpPr>
          <p:cNvPr id="3" name="Ellipsi 2">
            <a:extLst>
              <a:ext uri="{FF2B5EF4-FFF2-40B4-BE49-F238E27FC236}">
                <a16:creationId xmlns:a16="http://schemas.microsoft.com/office/drawing/2014/main" id="{EF4E0388-816A-4152-AB5C-FDD80EDA888B}"/>
              </a:ext>
            </a:extLst>
          </p:cNvPr>
          <p:cNvSpPr/>
          <p:nvPr/>
        </p:nvSpPr>
        <p:spPr>
          <a:xfrm>
            <a:off x="2994658" y="1294785"/>
            <a:ext cx="950505" cy="950505"/>
          </a:xfrm>
          <a:prstGeom prst="ellipse">
            <a:avLst/>
          </a:prstGeom>
          <a:solidFill>
            <a:schemeClr val="bg1"/>
          </a:solidFill>
          <a:ln w="76200">
            <a:solidFill>
              <a:srgbClr val="6A3F9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9" name="Tekstiruutu 78">
            <a:extLst>
              <a:ext uri="{FF2B5EF4-FFF2-40B4-BE49-F238E27FC236}">
                <a16:creationId xmlns:a16="http://schemas.microsoft.com/office/drawing/2014/main" id="{EEF57BD2-7829-43CE-8716-B8121FDDFDD7}"/>
              </a:ext>
            </a:extLst>
          </p:cNvPr>
          <p:cNvSpPr txBox="1"/>
          <p:nvPr/>
        </p:nvSpPr>
        <p:spPr>
          <a:xfrm>
            <a:off x="3945165" y="1295444"/>
            <a:ext cx="795411" cy="49859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320" b="1" i="0" u="none" strike="noStrike" kern="1200" cap="none" spc="0" normalizeH="0" baseline="0" noProof="0">
                <a:ln>
                  <a:noFill/>
                </a:ln>
                <a:solidFill>
                  <a:prstClr val="black"/>
                </a:solidFill>
                <a:effectLst/>
                <a:uLnTx/>
                <a:uFillTx/>
                <a:latin typeface="Arial" panose="020B0604020202020204"/>
                <a:ea typeface="+mn-ea"/>
                <a:cs typeface="+mn-cs"/>
              </a:rPr>
              <a:t>Malting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320" b="0" i="0" u="none" strike="noStrike" kern="1200" cap="none" spc="0" normalizeH="0" baseline="0" noProof="0">
                <a:ln>
                  <a:noFill/>
                </a:ln>
                <a:solidFill>
                  <a:prstClr val="black"/>
                </a:solidFill>
                <a:effectLst/>
                <a:uLnTx/>
                <a:uFillTx/>
                <a:latin typeface="Arial" panose="020B0604020202020204"/>
                <a:ea typeface="+mn-ea"/>
                <a:cs typeface="+mn-cs"/>
              </a:rPr>
              <a:t>Brewing</a:t>
            </a:r>
          </a:p>
        </p:txBody>
      </p:sp>
      <p:pic>
        <p:nvPicPr>
          <p:cNvPr id="8" name="Kuva 7" descr="Kuva, joka sisältää kohteen kuppi, sisä, astia, pöytä&#10;&#10;Kuvaus luotu automaattisesti">
            <a:extLst>
              <a:ext uri="{FF2B5EF4-FFF2-40B4-BE49-F238E27FC236}">
                <a16:creationId xmlns:a16="http://schemas.microsoft.com/office/drawing/2014/main" id="{BE36CFFA-0FD8-4BD9-A970-8B048DC4418D}"/>
              </a:ext>
            </a:extLst>
          </p:cNvPr>
          <p:cNvPicPr>
            <a:picLocks noChangeAspect="1"/>
          </p:cNvPicPr>
          <p:nvPr/>
        </p:nvPicPr>
        <p:blipFill>
          <a:blip r:embed="rId21" cstate="print">
            <a:extLst>
              <a:ext uri="{28A0092B-C50C-407E-A947-70E740481C1C}">
                <a14:useLocalDpi xmlns:a14="http://schemas.microsoft.com/office/drawing/2010/main" val="0"/>
              </a:ext>
              <a:ext uri="{837473B0-CC2E-450A-ABE3-18F120FF3D39}">
                <a1611:picAttrSrcUrl xmlns:a1611="http://schemas.microsoft.com/office/drawing/2016/11/main" r:id="rId22"/>
              </a:ext>
            </a:extLst>
          </a:blip>
          <a:stretch>
            <a:fillRect/>
          </a:stretch>
        </p:blipFill>
        <p:spPr>
          <a:xfrm>
            <a:off x="3060272" y="1388228"/>
            <a:ext cx="850485" cy="850485"/>
          </a:xfrm>
          <a:prstGeom prst="rect">
            <a:avLst/>
          </a:prstGeom>
        </p:spPr>
      </p:pic>
      <p:sp>
        <p:nvSpPr>
          <p:cNvPr id="13" name="Ellipsi 12">
            <a:extLst>
              <a:ext uri="{FF2B5EF4-FFF2-40B4-BE49-F238E27FC236}">
                <a16:creationId xmlns:a16="http://schemas.microsoft.com/office/drawing/2014/main" id="{765207BE-CC83-4943-929E-5F5F1CF67EAD}"/>
              </a:ext>
            </a:extLst>
          </p:cNvPr>
          <p:cNvSpPr/>
          <p:nvPr/>
        </p:nvSpPr>
        <p:spPr>
          <a:xfrm>
            <a:off x="3203953" y="1999980"/>
            <a:ext cx="950505" cy="950505"/>
          </a:xfrm>
          <a:prstGeom prst="ellipse">
            <a:avLst/>
          </a:prstGeom>
          <a:noFill/>
          <a:ln w="76200">
            <a:solidFill>
              <a:srgbClr val="6A3F9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216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28" name="Kuva 27" descr="Kuva, joka sisältää kohteen kuppi, kahvi, sisä, pöytä&#10;&#10;Kuvaus luotu automaattisesti">
            <a:extLst>
              <a:ext uri="{FF2B5EF4-FFF2-40B4-BE49-F238E27FC236}">
                <a16:creationId xmlns:a16="http://schemas.microsoft.com/office/drawing/2014/main" id="{29772D27-0A4C-4436-9CA6-0EFFAA2096E9}"/>
              </a:ext>
            </a:extLst>
          </p:cNvPr>
          <p:cNvPicPr>
            <a:picLocks noChangeAspect="1"/>
          </p:cNvPicPr>
          <p:nvPr/>
        </p:nvPicPr>
        <p:blipFill rotWithShape="1">
          <a:blip r:embed="rId23" cstate="print">
            <a:extLst>
              <a:ext uri="{28A0092B-C50C-407E-A947-70E740481C1C}">
                <a14:useLocalDpi xmlns:a14="http://schemas.microsoft.com/office/drawing/2010/main" val="0"/>
              </a:ext>
              <a:ext uri="{837473B0-CC2E-450A-ABE3-18F120FF3D39}">
                <a1611:picAttrSrcUrl xmlns:a1611="http://schemas.microsoft.com/office/drawing/2016/11/main" r:id="rId24"/>
              </a:ext>
            </a:extLst>
          </a:blip>
          <a:srcRect t="6583" b="19158"/>
          <a:stretch/>
        </p:blipFill>
        <p:spPr>
          <a:xfrm>
            <a:off x="3237411" y="2026984"/>
            <a:ext cx="892872" cy="902289"/>
          </a:xfrm>
          <a:prstGeom prst="ellipse">
            <a:avLst/>
          </a:prstGeom>
        </p:spPr>
      </p:pic>
    </p:spTree>
    <p:extLst>
      <p:ext uri="{BB962C8B-B14F-4D97-AF65-F5344CB8AC3E}">
        <p14:creationId xmlns:p14="http://schemas.microsoft.com/office/powerpoint/2010/main" val="878141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2FF086-8B9F-4987-8077-50E217D2594A}"/>
              </a:ext>
            </a:extLst>
          </p:cNvPr>
          <p:cNvSpPr/>
          <p:nvPr/>
        </p:nvSpPr>
        <p:spPr>
          <a:xfrm>
            <a:off x="723900" y="863600"/>
            <a:ext cx="9410700" cy="54991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Picture 4">
            <a:extLst>
              <a:ext uri="{FF2B5EF4-FFF2-40B4-BE49-F238E27FC236}">
                <a16:creationId xmlns:a16="http://schemas.microsoft.com/office/drawing/2014/main" id="{A57699F8-0DDD-4BC7-943E-414D1C71C1AC}"/>
              </a:ext>
            </a:extLst>
          </p:cNvPr>
          <p:cNvPicPr>
            <a:picLocks noChangeAspect="1"/>
          </p:cNvPicPr>
          <p:nvPr/>
        </p:nvPicPr>
        <p:blipFill>
          <a:blip r:embed="rId2"/>
          <a:stretch>
            <a:fillRect/>
          </a:stretch>
        </p:blipFill>
        <p:spPr>
          <a:xfrm>
            <a:off x="901700" y="1038917"/>
            <a:ext cx="9020994" cy="5145983"/>
          </a:xfrm>
          <a:prstGeom prst="rect">
            <a:avLst/>
          </a:prstGeom>
        </p:spPr>
      </p:pic>
      <p:sp>
        <p:nvSpPr>
          <p:cNvPr id="2" name="TextBox 1">
            <a:extLst>
              <a:ext uri="{FF2B5EF4-FFF2-40B4-BE49-F238E27FC236}">
                <a16:creationId xmlns:a16="http://schemas.microsoft.com/office/drawing/2014/main" id="{69164D81-D958-45E3-81F3-2538AE5B9433}"/>
              </a:ext>
            </a:extLst>
          </p:cNvPr>
          <p:cNvSpPr txBox="1"/>
          <p:nvPr/>
        </p:nvSpPr>
        <p:spPr>
          <a:xfrm>
            <a:off x="723900" y="339157"/>
            <a:ext cx="6945330" cy="369332"/>
          </a:xfrm>
          <a:prstGeom prst="rect">
            <a:avLst/>
          </a:prstGeom>
          <a:noFill/>
        </p:spPr>
        <p:txBody>
          <a:bodyPr wrap="square" rtlCol="0">
            <a:spAutoFit/>
          </a:bodyPr>
          <a:lstStyle/>
          <a:p>
            <a:r>
              <a:rPr lang="fi-FI" dirty="0">
                <a:solidFill>
                  <a:schemeClr val="bg1"/>
                </a:solidFill>
              </a:rPr>
              <a:t>”</a:t>
            </a:r>
            <a:r>
              <a:rPr lang="fi-FI" dirty="0" err="1">
                <a:solidFill>
                  <a:schemeClr val="bg1"/>
                </a:solidFill>
              </a:rPr>
              <a:t>Microbolome</a:t>
            </a:r>
            <a:r>
              <a:rPr lang="fi-FI" dirty="0">
                <a:solidFill>
                  <a:schemeClr val="bg1"/>
                </a:solidFill>
              </a:rPr>
              <a:t>” </a:t>
            </a:r>
            <a:r>
              <a:rPr lang="fi-FI" dirty="0" err="1">
                <a:solidFill>
                  <a:schemeClr val="bg1"/>
                </a:solidFill>
              </a:rPr>
              <a:t>Compehensive</a:t>
            </a:r>
            <a:r>
              <a:rPr lang="fi-FI" dirty="0">
                <a:solidFill>
                  <a:schemeClr val="bg1"/>
                </a:solidFill>
              </a:rPr>
              <a:t> </a:t>
            </a:r>
            <a:r>
              <a:rPr lang="fi-FI" dirty="0" err="1">
                <a:solidFill>
                  <a:schemeClr val="bg1"/>
                </a:solidFill>
              </a:rPr>
              <a:t>microbial</a:t>
            </a:r>
            <a:r>
              <a:rPr lang="fi-FI" dirty="0">
                <a:solidFill>
                  <a:schemeClr val="bg1"/>
                </a:solidFill>
              </a:rPr>
              <a:t> </a:t>
            </a:r>
            <a:r>
              <a:rPr lang="fi-FI" dirty="0" err="1">
                <a:solidFill>
                  <a:schemeClr val="bg1"/>
                </a:solidFill>
              </a:rPr>
              <a:t>metabolite</a:t>
            </a:r>
            <a:r>
              <a:rPr lang="fi-FI" dirty="0">
                <a:solidFill>
                  <a:schemeClr val="bg1"/>
                </a:solidFill>
              </a:rPr>
              <a:t> </a:t>
            </a:r>
            <a:r>
              <a:rPr lang="fi-FI" dirty="0" err="1">
                <a:solidFill>
                  <a:schemeClr val="bg1"/>
                </a:solidFill>
              </a:rPr>
              <a:t>analysis</a:t>
            </a:r>
            <a:endParaRPr lang="fi-FI" dirty="0">
              <a:solidFill>
                <a:schemeClr val="bg1"/>
              </a:solidFill>
            </a:endParaRPr>
          </a:p>
        </p:txBody>
      </p:sp>
    </p:spTree>
    <p:extLst>
      <p:ext uri="{BB962C8B-B14F-4D97-AF65-F5344CB8AC3E}">
        <p14:creationId xmlns:p14="http://schemas.microsoft.com/office/powerpoint/2010/main" val="2912620469"/>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E626-0351-49FC-8DFB-9D83A19266CE}"/>
              </a:ext>
            </a:extLst>
          </p:cNvPr>
          <p:cNvSpPr txBox="1">
            <a:spLocks/>
          </p:cNvSpPr>
          <p:nvPr/>
        </p:nvSpPr>
        <p:spPr>
          <a:xfrm>
            <a:off x="463598" y="366760"/>
            <a:ext cx="6086058" cy="711813"/>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2800" b="1" i="0" u="none" strike="noStrike" kern="1200" cap="all" spc="0" normalizeH="0" baseline="0" noProof="0" dirty="0" err="1">
                <a:ln>
                  <a:noFill/>
                </a:ln>
                <a:solidFill>
                  <a:srgbClr val="7030A0"/>
                </a:solidFill>
                <a:effectLst/>
                <a:uLnTx/>
                <a:uFillTx/>
                <a:latin typeface="Arial" panose="020B0604020202020204"/>
                <a:ea typeface="+mj-ea"/>
                <a:cs typeface="Arial" panose="020B0604020202020204" pitchFamily="34" charset="0"/>
              </a:rPr>
              <a:t>Indolepropionic</a:t>
            </a:r>
            <a:r>
              <a:rPr kumimoji="0" lang="fi-FI" sz="2800" b="1" i="0" u="none" strike="noStrike" kern="1200" cap="all" spc="0" normalizeH="0" baseline="0" noProof="0" dirty="0">
                <a:ln>
                  <a:noFill/>
                </a:ln>
                <a:solidFill>
                  <a:srgbClr val="7030A0"/>
                </a:solidFill>
                <a:effectLst/>
                <a:uLnTx/>
                <a:uFillTx/>
                <a:latin typeface="Arial" panose="020B0604020202020204"/>
                <a:ea typeface="+mj-ea"/>
                <a:cs typeface="Arial" panose="020B0604020202020204" pitchFamily="34" charset="0"/>
              </a:rPr>
              <a:t> </a:t>
            </a:r>
            <a:r>
              <a:rPr kumimoji="0" lang="fi-FI" sz="2800" b="1" i="0" u="none" strike="noStrike" kern="1200" cap="all" spc="0" normalizeH="0" baseline="0" noProof="0" dirty="0" err="1">
                <a:ln>
                  <a:noFill/>
                </a:ln>
                <a:solidFill>
                  <a:srgbClr val="7030A0"/>
                </a:solidFill>
                <a:effectLst/>
                <a:uLnTx/>
                <a:uFillTx/>
                <a:latin typeface="Arial" panose="020B0604020202020204"/>
                <a:ea typeface="+mj-ea"/>
                <a:cs typeface="Arial" panose="020B0604020202020204" pitchFamily="34" charset="0"/>
              </a:rPr>
              <a:t>acid</a:t>
            </a:r>
            <a:r>
              <a:rPr kumimoji="0" lang="fi-FI" sz="2800" b="1" i="0" u="none" strike="noStrike" kern="1200" cap="all" spc="0" normalizeH="0" baseline="0" noProof="0" dirty="0">
                <a:ln>
                  <a:noFill/>
                </a:ln>
                <a:solidFill>
                  <a:srgbClr val="7030A0"/>
                </a:solidFill>
                <a:effectLst/>
                <a:uLnTx/>
                <a:uFillTx/>
                <a:latin typeface="Arial" panose="020B0604020202020204"/>
                <a:ea typeface="+mj-ea"/>
                <a:cs typeface="Arial" panose="020B0604020202020204" pitchFamily="34" charset="0"/>
              </a:rPr>
              <a:t> (IPA)</a:t>
            </a:r>
          </a:p>
        </p:txBody>
      </p:sp>
      <p:sp>
        <p:nvSpPr>
          <p:cNvPr id="3" name="TextBox 2">
            <a:extLst>
              <a:ext uri="{FF2B5EF4-FFF2-40B4-BE49-F238E27FC236}">
                <a16:creationId xmlns:a16="http://schemas.microsoft.com/office/drawing/2014/main" id="{2E3690DF-674B-4E79-8D2E-412028528290}"/>
              </a:ext>
            </a:extLst>
          </p:cNvPr>
          <p:cNvSpPr txBox="1"/>
          <p:nvPr/>
        </p:nvSpPr>
        <p:spPr>
          <a:xfrm>
            <a:off x="463598" y="1034538"/>
            <a:ext cx="6380548" cy="369332"/>
          </a:xfrm>
          <a:prstGeom prst="rect">
            <a:avLst/>
          </a:prstGeom>
          <a:noFill/>
        </p:spPr>
        <p:txBody>
          <a:bodyPr wrap="square" rtlCol="0">
            <a:spAutoFit/>
          </a:bodyPr>
          <a:lstStyle/>
          <a:p>
            <a:pPr marL="0" marR="0" lvl="0" indent="0" algn="l" defTabSz="109728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D1D1C"/>
                </a:solidFill>
                <a:effectLst/>
                <a:uLnTx/>
                <a:uFillTx/>
                <a:latin typeface="Arial" panose="020B0604020202020204"/>
                <a:ea typeface="+mn-ea"/>
                <a:cs typeface="+mn-cs"/>
              </a:rPr>
              <a:t>P</a:t>
            </a:r>
            <a:r>
              <a:rPr kumimoji="0" lang="en-US" sz="1800" b="0" i="0" u="none" strike="noStrike" kern="1200" cap="none" spc="0" normalizeH="0" baseline="0" noProof="0" dirty="0" err="1">
                <a:ln>
                  <a:noFill/>
                </a:ln>
                <a:solidFill>
                  <a:srgbClr val="1D1D1C"/>
                </a:solidFill>
                <a:effectLst/>
                <a:uLnTx/>
                <a:uFillTx/>
                <a:latin typeface="Arial" panose="020B0604020202020204"/>
                <a:ea typeface="+mn-ea"/>
                <a:cs typeface="+mn-cs"/>
              </a:rPr>
              <a:t>roduced</a:t>
            </a:r>
            <a:r>
              <a:rPr kumimoji="0" lang="en-US" sz="1800" b="0" i="0" u="none" strike="noStrike" kern="1200" cap="none" spc="0" normalizeH="0" baseline="0" noProof="0" dirty="0">
                <a:ln>
                  <a:noFill/>
                </a:ln>
                <a:solidFill>
                  <a:srgbClr val="1D1D1C"/>
                </a:solidFill>
                <a:effectLst/>
                <a:uLnTx/>
                <a:uFillTx/>
                <a:latin typeface="Arial" panose="020B0604020202020204"/>
                <a:ea typeface="+mn-ea"/>
                <a:cs typeface="+mn-cs"/>
              </a:rPr>
              <a:t> from dietary tryptophan by the colonic microbiota</a:t>
            </a:r>
          </a:p>
        </p:txBody>
      </p:sp>
      <p:pic>
        <p:nvPicPr>
          <p:cNvPr id="4" name="Picture 3">
            <a:extLst>
              <a:ext uri="{FF2B5EF4-FFF2-40B4-BE49-F238E27FC236}">
                <a16:creationId xmlns:a16="http://schemas.microsoft.com/office/drawing/2014/main" id="{7C53F2BD-26EB-4DE3-8E42-20D8E2DCEF71}"/>
              </a:ext>
            </a:extLst>
          </p:cNvPr>
          <p:cNvPicPr>
            <a:picLocks noChangeAspect="1"/>
          </p:cNvPicPr>
          <p:nvPr/>
        </p:nvPicPr>
        <p:blipFill>
          <a:blip r:embed="rId2"/>
          <a:stretch>
            <a:fillRect/>
          </a:stretch>
        </p:blipFill>
        <p:spPr>
          <a:xfrm>
            <a:off x="4244727" y="1804155"/>
            <a:ext cx="1747042" cy="1081798"/>
          </a:xfrm>
          <a:prstGeom prst="rect">
            <a:avLst/>
          </a:prstGeom>
        </p:spPr>
      </p:pic>
      <p:pic>
        <p:nvPicPr>
          <p:cNvPr id="5" name="Picture 4">
            <a:extLst>
              <a:ext uri="{FF2B5EF4-FFF2-40B4-BE49-F238E27FC236}">
                <a16:creationId xmlns:a16="http://schemas.microsoft.com/office/drawing/2014/main" id="{99070D67-6C09-42F3-B25C-683E1317200A}"/>
              </a:ext>
            </a:extLst>
          </p:cNvPr>
          <p:cNvPicPr>
            <a:picLocks noChangeAspect="1"/>
          </p:cNvPicPr>
          <p:nvPr/>
        </p:nvPicPr>
        <p:blipFill>
          <a:blip r:embed="rId3"/>
          <a:stretch>
            <a:fillRect/>
          </a:stretch>
        </p:blipFill>
        <p:spPr>
          <a:xfrm>
            <a:off x="594449" y="1726279"/>
            <a:ext cx="1867272" cy="1159674"/>
          </a:xfrm>
          <a:prstGeom prst="rect">
            <a:avLst/>
          </a:prstGeom>
        </p:spPr>
      </p:pic>
      <p:sp>
        <p:nvSpPr>
          <p:cNvPr id="6" name="Right Arrow 7">
            <a:extLst>
              <a:ext uri="{FF2B5EF4-FFF2-40B4-BE49-F238E27FC236}">
                <a16:creationId xmlns:a16="http://schemas.microsoft.com/office/drawing/2014/main" id="{DA08CF35-B773-463E-9A5C-FBC791ADA166}"/>
              </a:ext>
            </a:extLst>
          </p:cNvPr>
          <p:cNvSpPr/>
          <p:nvPr/>
        </p:nvSpPr>
        <p:spPr>
          <a:xfrm>
            <a:off x="2734545" y="2466003"/>
            <a:ext cx="1237358" cy="396888"/>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base" latinLnBrk="0" hangingPunct="1">
              <a:lnSpc>
                <a:spcPct val="100000"/>
              </a:lnSpc>
              <a:spcBef>
                <a:spcPct val="0"/>
              </a:spcBef>
              <a:spcAft>
                <a:spcPct val="0"/>
              </a:spcAft>
              <a:buClrTx/>
              <a:buSzTx/>
              <a:buFontTx/>
              <a:buNone/>
              <a:tabLst/>
              <a:defRPr/>
            </a:pPr>
            <a:endParaRPr kumimoji="0" lang="en-US" sz="1680" b="0" i="0" u="none" strike="noStrike" kern="1200" cap="none" spc="0" normalizeH="0" baseline="0" noProof="0">
              <a:ln>
                <a:noFill/>
              </a:ln>
              <a:solidFill>
                <a:srgbClr val="FFFFFF"/>
              </a:solidFill>
              <a:effectLst/>
              <a:uLnTx/>
              <a:uFillTx/>
              <a:latin typeface="Palatino Linotype"/>
              <a:ea typeface="+mn-ea"/>
              <a:cs typeface="+mn-cs"/>
            </a:endParaRPr>
          </a:p>
        </p:txBody>
      </p:sp>
      <p:pic>
        <p:nvPicPr>
          <p:cNvPr id="7" name="Picture 2" descr="http://s.hswstatic.com/gif/human-microbiome-project-1000x667.jpg">
            <a:extLst>
              <a:ext uri="{FF2B5EF4-FFF2-40B4-BE49-F238E27FC236}">
                <a16:creationId xmlns:a16="http://schemas.microsoft.com/office/drawing/2014/main" id="{5B3EA9FF-E89D-467A-BB30-2D72F7448E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3791" y="1730815"/>
            <a:ext cx="938867" cy="6259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CCF7DA9-FBBE-4D94-BB46-18B51FCDB41E}"/>
              </a:ext>
            </a:extLst>
          </p:cNvPr>
          <p:cNvPicPr>
            <a:picLocks noChangeAspect="1"/>
          </p:cNvPicPr>
          <p:nvPr/>
        </p:nvPicPr>
        <p:blipFill rotWithShape="1">
          <a:blip r:embed="rId5"/>
          <a:srcRect b="37350"/>
          <a:stretch/>
        </p:blipFill>
        <p:spPr>
          <a:xfrm>
            <a:off x="6413838" y="1403870"/>
            <a:ext cx="5669734" cy="4096759"/>
          </a:xfrm>
          <a:prstGeom prst="rect">
            <a:avLst/>
          </a:prstGeom>
        </p:spPr>
      </p:pic>
      <p:sp>
        <p:nvSpPr>
          <p:cNvPr id="9" name="TextBox 8">
            <a:extLst>
              <a:ext uri="{FF2B5EF4-FFF2-40B4-BE49-F238E27FC236}">
                <a16:creationId xmlns:a16="http://schemas.microsoft.com/office/drawing/2014/main" id="{86F566B6-3B3B-4305-870A-BEDB4573E813}"/>
              </a:ext>
            </a:extLst>
          </p:cNvPr>
          <p:cNvSpPr txBox="1"/>
          <p:nvPr/>
        </p:nvSpPr>
        <p:spPr>
          <a:xfrm>
            <a:off x="8068178" y="5693284"/>
            <a:ext cx="476336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Agus</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et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al</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(2018) Cell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Host</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Microbe</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23:716-724</a:t>
            </a:r>
          </a:p>
        </p:txBody>
      </p:sp>
      <p:sp>
        <p:nvSpPr>
          <p:cNvPr id="10" name="Rectangle 9">
            <a:extLst>
              <a:ext uri="{FF2B5EF4-FFF2-40B4-BE49-F238E27FC236}">
                <a16:creationId xmlns:a16="http://schemas.microsoft.com/office/drawing/2014/main" id="{749D8BD3-70A5-415E-BC1D-C2155C105510}"/>
              </a:ext>
            </a:extLst>
          </p:cNvPr>
          <p:cNvSpPr/>
          <p:nvPr/>
        </p:nvSpPr>
        <p:spPr>
          <a:xfrm>
            <a:off x="518357" y="3286238"/>
            <a:ext cx="5669734" cy="313932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Tryptophan is an essential amino acid that plays critical roles in human nutrition and metabolism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Dietary tryptophan is predominantly catabolized through the endogenous kynurenine pathway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The portion that is not absorbed can be used by the gut microbiota to produce indole or other derivatives, incl IPA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Minor fraction goes for serotonin production in the gut cell walls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IPA associated with various health benefits, indole with adverse impact</a:t>
            </a:r>
          </a:p>
        </p:txBody>
      </p:sp>
    </p:spTree>
    <p:extLst>
      <p:ext uri="{BB962C8B-B14F-4D97-AF65-F5344CB8AC3E}">
        <p14:creationId xmlns:p14="http://schemas.microsoft.com/office/powerpoint/2010/main" val="296694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2915557" y="1548483"/>
            <a:ext cx="2603500" cy="3077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1D1D1C"/>
                </a:solidFill>
                <a:effectLst/>
                <a:uLnTx/>
                <a:uFillTx/>
                <a:latin typeface="Arial" panose="020B0604020202020204" pitchFamily="34" charset="0"/>
                <a:ea typeface="+mn-ea"/>
                <a:cs typeface="Arial" panose="020B0604020202020204" pitchFamily="34" charset="0"/>
              </a:rPr>
              <a:t>265 intervention group</a:t>
            </a:r>
          </a:p>
        </p:txBody>
      </p:sp>
      <p:sp>
        <p:nvSpPr>
          <p:cNvPr id="9" name="Text Box 6"/>
          <p:cNvSpPr txBox="1">
            <a:spLocks noChangeArrowheads="1"/>
          </p:cNvSpPr>
          <p:nvPr/>
        </p:nvSpPr>
        <p:spPr bwMode="auto">
          <a:xfrm>
            <a:off x="2915557" y="2030635"/>
            <a:ext cx="2603500" cy="3077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1D1D1C"/>
                </a:solidFill>
                <a:effectLst/>
                <a:uLnTx/>
                <a:uFillTx/>
                <a:latin typeface="Arial" panose="020B0604020202020204" pitchFamily="34" charset="0"/>
                <a:ea typeface="+mn-ea"/>
                <a:cs typeface="Arial" panose="020B0604020202020204" pitchFamily="34" charset="0"/>
              </a:rPr>
              <a:t>257 control group</a:t>
            </a:r>
          </a:p>
        </p:txBody>
      </p:sp>
      <p:sp>
        <p:nvSpPr>
          <p:cNvPr id="10" name="Rectangle 63"/>
          <p:cNvSpPr>
            <a:spLocks noChangeArrowheads="1"/>
          </p:cNvSpPr>
          <p:nvPr/>
        </p:nvSpPr>
        <p:spPr bwMode="auto">
          <a:xfrm>
            <a:off x="435914" y="1755155"/>
            <a:ext cx="28321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1097280" rtl="0" eaLnBrk="1" fontAlgn="base" latinLnBrk="0" hangingPunct="1">
              <a:lnSpc>
                <a:spcPct val="100000"/>
              </a:lnSpc>
              <a:spcBef>
                <a:spcPct val="0"/>
              </a:spcBef>
              <a:spcAft>
                <a:spcPct val="0"/>
              </a:spcAft>
              <a:buClrTx/>
              <a:buSzTx/>
              <a:buFontTx/>
              <a:buNone/>
              <a:tabLst/>
              <a:defRPr/>
            </a:pPr>
            <a:r>
              <a:rPr kumimoji="0" lang="en-GB" altLang="ja-JP" sz="1400" b="1" i="0" u="none" strike="noStrike" kern="1200" cap="none" spc="0" normalizeH="0" baseline="0" noProof="0" dirty="0">
                <a:ln>
                  <a:noFill/>
                </a:ln>
                <a:solidFill>
                  <a:srgbClr val="1D1D1C"/>
                </a:solidFill>
                <a:effectLst/>
                <a:uLnTx/>
                <a:uFillTx/>
                <a:latin typeface="Arial" panose="020B0604020202020204" pitchFamily="34" charset="0"/>
                <a:ea typeface="ＭＳ Ｐゴシック" charset="-128"/>
                <a:cs typeface="Arial" panose="020B0604020202020204" pitchFamily="34" charset="0"/>
              </a:rPr>
              <a:t>Impaired glucose tolerance</a:t>
            </a:r>
            <a:endParaRPr kumimoji="0" lang="fi-FI" altLang="ja-JP" sz="1400" b="1" i="0" u="none" strike="noStrike" kern="1200" cap="none" spc="0" normalizeH="0" baseline="0" noProof="0" dirty="0">
              <a:ln>
                <a:noFill/>
              </a:ln>
              <a:solidFill>
                <a:srgbClr val="1D1D1C"/>
              </a:solidFill>
              <a:effectLst/>
              <a:uLnTx/>
              <a:uFillTx/>
              <a:latin typeface="Arial" panose="020B0604020202020204" pitchFamily="34" charset="0"/>
              <a:ea typeface="ＭＳ Ｐゴシック" charset="-128"/>
              <a:cs typeface="Arial" panose="020B0604020202020204" pitchFamily="34" charset="0"/>
            </a:endParaRPr>
          </a:p>
        </p:txBody>
      </p:sp>
      <p:sp>
        <p:nvSpPr>
          <p:cNvPr id="14" name="Text Box 5"/>
          <p:cNvSpPr txBox="1">
            <a:spLocks noChangeArrowheads="1"/>
          </p:cNvSpPr>
          <p:nvPr/>
        </p:nvSpPr>
        <p:spPr bwMode="auto">
          <a:xfrm>
            <a:off x="1427751" y="2940004"/>
            <a:ext cx="4611688" cy="52322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Non-targeted LC-MS metabolomics on the samples taken at year 1 after onset of the study</a:t>
            </a:r>
          </a:p>
        </p:txBody>
      </p:sp>
      <p:sp>
        <p:nvSpPr>
          <p:cNvPr id="15" name="Text Box 4"/>
          <p:cNvSpPr txBox="1">
            <a:spLocks noChangeArrowheads="1"/>
          </p:cNvSpPr>
          <p:nvPr/>
        </p:nvSpPr>
        <p:spPr bwMode="auto">
          <a:xfrm>
            <a:off x="2637426" y="3640091"/>
            <a:ext cx="2247900" cy="3077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rPr>
              <a:t>200 studied</a:t>
            </a:r>
          </a:p>
        </p:txBody>
      </p:sp>
      <p:sp>
        <p:nvSpPr>
          <p:cNvPr id="16" name="Text Box 5"/>
          <p:cNvSpPr txBox="1">
            <a:spLocks noChangeArrowheads="1"/>
          </p:cNvSpPr>
          <p:nvPr/>
        </p:nvSpPr>
        <p:spPr bwMode="auto">
          <a:xfrm>
            <a:off x="491126" y="4458149"/>
            <a:ext cx="2076766" cy="19236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96 diabetes cases</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20, year 1</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27, year 2</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16, year 3</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15, year 4</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  18, year 5</a:t>
            </a:r>
          </a:p>
        </p:txBody>
      </p:sp>
      <p:sp>
        <p:nvSpPr>
          <p:cNvPr id="17" name="Text Box 6"/>
          <p:cNvSpPr txBox="1">
            <a:spLocks noChangeArrowheads="1"/>
          </p:cNvSpPr>
          <p:nvPr/>
        </p:nvSpPr>
        <p:spPr bwMode="auto">
          <a:xfrm>
            <a:off x="4178890" y="4467998"/>
            <a:ext cx="2246267" cy="16004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rPr>
              <a:t>104 non-diabetes cases</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rPr>
              <a:t> 48, year 12</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rPr>
              <a:t>  31, year 13</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rPr>
              <a:t>  24, year 14</a:t>
            </a:r>
          </a:p>
          <a:p>
            <a:pPr marL="0" marR="0" lvl="0" indent="0" algn="l" defTabSz="1097280" rtl="0" eaLnBrk="1" fontAlgn="base" latinLnBrk="0" hangingPunct="1">
              <a:lnSpc>
                <a:spcPct val="100000"/>
              </a:lnSpc>
              <a:spcBef>
                <a:spcPct val="50000"/>
              </a:spcBef>
              <a:spcAft>
                <a:spcPct val="0"/>
              </a:spcAft>
              <a:buClrTx/>
              <a:buSzTx/>
              <a:buFontTx/>
              <a:buNone/>
              <a:tabLst/>
              <a:defRPr/>
            </a:pPr>
            <a:r>
              <a:rPr kumimoji="0" lang="en-GB" alt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rPr>
              <a:t>   1, year 15</a:t>
            </a:r>
          </a:p>
        </p:txBody>
      </p:sp>
      <p:sp>
        <p:nvSpPr>
          <p:cNvPr id="18" name="Line 136"/>
          <p:cNvSpPr>
            <a:spLocks noChangeShapeType="1"/>
          </p:cNvSpPr>
          <p:nvPr/>
        </p:nvSpPr>
        <p:spPr bwMode="auto">
          <a:xfrm>
            <a:off x="3732801" y="3979841"/>
            <a:ext cx="0"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109728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endParaRPr>
          </a:p>
        </p:txBody>
      </p:sp>
      <p:sp>
        <p:nvSpPr>
          <p:cNvPr id="19" name="Line 137"/>
          <p:cNvSpPr>
            <a:spLocks noChangeShapeType="1"/>
          </p:cNvSpPr>
          <p:nvPr/>
        </p:nvSpPr>
        <p:spPr bwMode="auto">
          <a:xfrm>
            <a:off x="1499189" y="4240167"/>
            <a:ext cx="3960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109728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endParaRPr>
          </a:p>
        </p:txBody>
      </p:sp>
      <p:sp>
        <p:nvSpPr>
          <p:cNvPr id="20" name="Line 138"/>
          <p:cNvSpPr>
            <a:spLocks noChangeShapeType="1"/>
          </p:cNvSpPr>
          <p:nvPr/>
        </p:nvSpPr>
        <p:spPr bwMode="auto">
          <a:xfrm>
            <a:off x="1499189" y="4242249"/>
            <a:ext cx="0" cy="2159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109728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endParaRPr>
          </a:p>
        </p:txBody>
      </p:sp>
      <p:sp>
        <p:nvSpPr>
          <p:cNvPr id="21" name="Line 139"/>
          <p:cNvSpPr>
            <a:spLocks noChangeShapeType="1"/>
          </p:cNvSpPr>
          <p:nvPr/>
        </p:nvSpPr>
        <p:spPr bwMode="auto">
          <a:xfrm>
            <a:off x="5460376" y="4249897"/>
            <a:ext cx="0" cy="234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109728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7030A0"/>
              </a:solidFill>
              <a:effectLst/>
              <a:uLnTx/>
              <a:uFillTx/>
              <a:latin typeface="Arial" panose="020B0604020202020204" pitchFamily="34" charset="0"/>
              <a:ea typeface="+mn-ea"/>
              <a:cs typeface="Arial" panose="020B0604020202020204" pitchFamily="34" charset="0"/>
            </a:endParaRPr>
          </a:p>
        </p:txBody>
      </p:sp>
      <p:cxnSp>
        <p:nvCxnSpPr>
          <p:cNvPr id="22" name="Straight Connector 21"/>
          <p:cNvCxnSpPr>
            <a:stCxn id="14" idx="2"/>
          </p:cNvCxnSpPr>
          <p:nvPr/>
        </p:nvCxnSpPr>
        <p:spPr>
          <a:xfrm>
            <a:off x="3733595" y="3463224"/>
            <a:ext cx="794" cy="1768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2567894" y="1659358"/>
            <a:ext cx="215900" cy="793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567894" y="2078458"/>
            <a:ext cx="215900" cy="1412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Otsikko 1">
            <a:extLst>
              <a:ext uri="{FF2B5EF4-FFF2-40B4-BE49-F238E27FC236}">
                <a16:creationId xmlns:a16="http://schemas.microsoft.com/office/drawing/2014/main" id="{968A5DBA-7197-4226-B1C0-5952233076EE}"/>
              </a:ext>
            </a:extLst>
          </p:cNvPr>
          <p:cNvSpPr txBox="1">
            <a:spLocks/>
          </p:cNvSpPr>
          <p:nvPr/>
        </p:nvSpPr>
        <p:spPr>
          <a:xfrm>
            <a:off x="370539" y="289533"/>
            <a:ext cx="10882767" cy="633181"/>
          </a:xfrm>
          <a:prstGeom prst="rect">
            <a:avLst/>
          </a:prstGeom>
        </p:spPr>
        <p:txBody>
          <a:bodyPr>
            <a:noAutofit/>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82296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a:ea typeface="+mj-ea"/>
                <a:cs typeface="Calibri" panose="020F0502020204030204" pitchFamily="34" charset="0"/>
              </a:rPr>
              <a:t>Finnish Diabetes Prevention Study:</a:t>
            </a:r>
          </a:p>
          <a:p>
            <a:pPr marL="0" marR="0" lvl="0" indent="0" algn="l" defTabSz="82296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a:ea typeface="+mj-ea"/>
                <a:cs typeface="Calibri" panose="020F0502020204030204" pitchFamily="34" charset="0"/>
              </a:rPr>
              <a:t>assessment of early biomarkers for Type 2 Diabetes </a:t>
            </a:r>
          </a:p>
          <a:p>
            <a:pPr marL="0" marR="0" lvl="0" indent="0" algn="l" defTabSz="82296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a:ea typeface="+mj-ea"/>
                <a:cs typeface="Calibri" panose="020F0502020204030204" pitchFamily="34" charset="0"/>
              </a:rPr>
              <a:t> </a:t>
            </a:r>
          </a:p>
        </p:txBody>
      </p:sp>
      <p:sp>
        <p:nvSpPr>
          <p:cNvPr id="2" name="Rectangle 1">
            <a:extLst>
              <a:ext uri="{FF2B5EF4-FFF2-40B4-BE49-F238E27FC236}">
                <a16:creationId xmlns:a16="http://schemas.microsoft.com/office/drawing/2014/main" id="{90660DC1-E717-4CFF-8134-A8251019F462}"/>
              </a:ext>
            </a:extLst>
          </p:cNvPr>
          <p:cNvSpPr/>
          <p:nvPr/>
        </p:nvSpPr>
        <p:spPr>
          <a:xfrm>
            <a:off x="6425158" y="1424295"/>
            <a:ext cx="5612504" cy="92333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Individualized dietary counseling from a nutritionist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Circuit-type resistance training sessions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Advised to increase overall physical activity</a:t>
            </a:r>
            <a:endParaRPr kumimoji="0" lang="fi-FI"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5" name="Straight Arrow Connector 4">
            <a:extLst>
              <a:ext uri="{FF2B5EF4-FFF2-40B4-BE49-F238E27FC236}">
                <a16:creationId xmlns:a16="http://schemas.microsoft.com/office/drawing/2014/main" id="{34678C20-E9EA-4F76-9E05-E3AE5A952589}"/>
              </a:ext>
            </a:extLst>
          </p:cNvPr>
          <p:cNvCxnSpPr>
            <a:cxnSpLocks/>
            <a:stCxn id="8" idx="3"/>
          </p:cNvCxnSpPr>
          <p:nvPr/>
        </p:nvCxnSpPr>
        <p:spPr>
          <a:xfrm>
            <a:off x="5519057" y="1702372"/>
            <a:ext cx="8285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F98C32B-4608-400D-89F7-9E63DF840E4F}"/>
              </a:ext>
            </a:extLst>
          </p:cNvPr>
          <p:cNvPicPr>
            <a:picLocks noChangeAspect="1"/>
          </p:cNvPicPr>
          <p:nvPr/>
        </p:nvPicPr>
        <p:blipFill>
          <a:blip r:embed="rId3"/>
          <a:stretch>
            <a:fillRect/>
          </a:stretch>
        </p:blipFill>
        <p:spPr>
          <a:xfrm>
            <a:off x="6589573" y="2849206"/>
            <a:ext cx="5456135" cy="2775840"/>
          </a:xfrm>
          <a:prstGeom prst="rect">
            <a:avLst/>
          </a:prstGeom>
        </p:spPr>
      </p:pic>
      <p:sp>
        <p:nvSpPr>
          <p:cNvPr id="7" name="Rectangle 6">
            <a:extLst>
              <a:ext uri="{FF2B5EF4-FFF2-40B4-BE49-F238E27FC236}">
                <a16:creationId xmlns:a16="http://schemas.microsoft.com/office/drawing/2014/main" id="{253DF972-1259-47E8-8135-DFDC14D33A3A}"/>
              </a:ext>
            </a:extLst>
          </p:cNvPr>
          <p:cNvSpPr/>
          <p:nvPr/>
        </p:nvSpPr>
        <p:spPr>
          <a:xfrm>
            <a:off x="9898912" y="6068436"/>
            <a:ext cx="2076766" cy="661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27" name="Kuva 5" descr="UEF_tunnus.jpg">
            <a:extLst>
              <a:ext uri="{FF2B5EF4-FFF2-40B4-BE49-F238E27FC236}">
                <a16:creationId xmlns:a16="http://schemas.microsoft.com/office/drawing/2014/main" id="{F54F14E7-3406-440D-A868-BF5F29A39C5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402" t="17012" r="6432" b="14938"/>
          <a:stretch/>
        </p:blipFill>
        <p:spPr>
          <a:xfrm>
            <a:off x="10638449" y="5616867"/>
            <a:ext cx="1426369" cy="1113542"/>
          </a:xfrm>
          <a:prstGeom prst="rect">
            <a:avLst/>
          </a:prstGeom>
        </p:spPr>
      </p:pic>
      <p:sp>
        <p:nvSpPr>
          <p:cNvPr id="25" name="Tekstin paikkamerkki 4">
            <a:extLst>
              <a:ext uri="{FF2B5EF4-FFF2-40B4-BE49-F238E27FC236}">
                <a16:creationId xmlns:a16="http://schemas.microsoft.com/office/drawing/2014/main" id="{5BFC1A54-53C4-4368-A31D-E4040B01939D}"/>
              </a:ext>
            </a:extLst>
          </p:cNvPr>
          <p:cNvSpPr txBox="1">
            <a:spLocks/>
          </p:cNvSpPr>
          <p:nvPr/>
        </p:nvSpPr>
        <p:spPr bwMode="auto">
          <a:xfrm>
            <a:off x="6986084" y="5863887"/>
            <a:ext cx="3713772" cy="525480"/>
          </a:xfrm>
          <a:prstGeom prst="rect">
            <a:avLst/>
          </a:prstGeom>
          <a:noFill/>
          <a:ln w="9525">
            <a:noFill/>
            <a:miter lim="800000"/>
            <a:headEnd/>
            <a:tailEnd/>
          </a:ln>
        </p:spPr>
        <p:txBody>
          <a:bodyPr vert="horz" wrap="square" lIns="91440" tIns="45720" rIns="90000" bIns="45720" numCol="1" anchor="t" anchorCtr="0" compatLnSpc="1">
            <a:prstTxWarp prst="textNoShape">
              <a:avLst/>
            </a:prstTxWarp>
          </a:bodyPr>
          <a:lstStyle>
            <a:lvl1pPr marL="0" indent="0" algn="r" rtl="0" eaLnBrk="0" fontAlgn="base" hangingPunct="0">
              <a:spcBef>
                <a:spcPct val="0"/>
              </a:spcBef>
              <a:spcAft>
                <a:spcPct val="30000"/>
              </a:spcAft>
              <a:buClr>
                <a:schemeClr val="accent2"/>
              </a:buClr>
              <a:buNone/>
              <a:defRPr sz="1200" i="1">
                <a:solidFill>
                  <a:schemeClr val="accent2"/>
                </a:solidFill>
                <a:latin typeface="+mn-lt"/>
                <a:ea typeface="+mn-ea"/>
                <a:cs typeface="+mn-cs"/>
              </a:defRPr>
            </a:lvl1pPr>
            <a:lvl2pPr marL="627063" indent="-265113" algn="l" rtl="0" eaLnBrk="0" fontAlgn="base" hangingPunct="0">
              <a:spcBef>
                <a:spcPct val="0"/>
              </a:spcBef>
              <a:spcAft>
                <a:spcPct val="30000"/>
              </a:spcAft>
              <a:buClr>
                <a:schemeClr val="accent2"/>
              </a:buClr>
              <a:buChar char="–"/>
              <a:defRPr>
                <a:solidFill>
                  <a:srgbClr val="353535"/>
                </a:solidFill>
                <a:latin typeface="+mn-lt"/>
              </a:defRPr>
            </a:lvl2pPr>
            <a:lvl3pPr marL="984250" indent="-177800" algn="l" rtl="0" eaLnBrk="0" fontAlgn="base" hangingPunct="0">
              <a:spcBef>
                <a:spcPct val="0"/>
              </a:spcBef>
              <a:spcAft>
                <a:spcPct val="30000"/>
              </a:spcAft>
              <a:buClr>
                <a:schemeClr val="accent2"/>
              </a:buClr>
              <a:buChar char="•"/>
              <a:defRPr sz="1600">
                <a:solidFill>
                  <a:srgbClr val="353535"/>
                </a:solidFill>
                <a:latin typeface="+mn-lt"/>
              </a:defRPr>
            </a:lvl3pPr>
            <a:lvl4pPr marL="1338263" indent="-174625" algn="l" rtl="0" eaLnBrk="0" fontAlgn="base" hangingPunct="0">
              <a:spcBef>
                <a:spcPct val="0"/>
              </a:spcBef>
              <a:spcAft>
                <a:spcPct val="30000"/>
              </a:spcAft>
              <a:buClr>
                <a:schemeClr val="accent2"/>
              </a:buClr>
              <a:buChar char="–"/>
              <a:defRPr sz="1400">
                <a:solidFill>
                  <a:srgbClr val="353535"/>
                </a:solidFill>
                <a:latin typeface="+mn-lt"/>
              </a:defRPr>
            </a:lvl4pPr>
            <a:lvl5pPr marL="1706563" indent="-188913" algn="l" rtl="0" eaLnBrk="0" fontAlgn="base" hangingPunct="0">
              <a:spcBef>
                <a:spcPct val="0"/>
              </a:spcBef>
              <a:spcAft>
                <a:spcPct val="30000"/>
              </a:spcAft>
              <a:buClr>
                <a:schemeClr val="accent2"/>
              </a:buClr>
              <a:buChar char="»"/>
              <a:defRPr sz="1400">
                <a:solidFill>
                  <a:srgbClr val="353535"/>
                </a:solidFill>
                <a:latin typeface="+mn-lt"/>
              </a:defRPr>
            </a:lvl5pPr>
            <a:lvl6pPr marL="2163763" indent="-188913" algn="l" rtl="0" fontAlgn="base">
              <a:spcBef>
                <a:spcPct val="0"/>
              </a:spcBef>
              <a:spcAft>
                <a:spcPct val="30000"/>
              </a:spcAft>
              <a:buChar char="»"/>
              <a:defRPr sz="1400">
                <a:solidFill>
                  <a:schemeClr val="tx1"/>
                </a:solidFill>
                <a:latin typeface="+mn-lt"/>
              </a:defRPr>
            </a:lvl6pPr>
            <a:lvl7pPr marL="2620963" indent="-188913" algn="l" rtl="0" fontAlgn="base">
              <a:spcBef>
                <a:spcPct val="0"/>
              </a:spcBef>
              <a:spcAft>
                <a:spcPct val="30000"/>
              </a:spcAft>
              <a:buChar char="»"/>
              <a:defRPr sz="1400">
                <a:solidFill>
                  <a:schemeClr val="tx1"/>
                </a:solidFill>
                <a:latin typeface="+mn-lt"/>
              </a:defRPr>
            </a:lvl7pPr>
            <a:lvl8pPr marL="3078163" indent="-188913" algn="l" rtl="0" fontAlgn="base">
              <a:spcBef>
                <a:spcPct val="0"/>
              </a:spcBef>
              <a:spcAft>
                <a:spcPct val="30000"/>
              </a:spcAft>
              <a:buChar char="»"/>
              <a:defRPr sz="1400">
                <a:solidFill>
                  <a:schemeClr val="tx1"/>
                </a:solidFill>
                <a:latin typeface="+mn-lt"/>
              </a:defRPr>
            </a:lvl8pPr>
            <a:lvl9pPr marL="3535363" indent="-188913" algn="l" rtl="0" fontAlgn="base">
              <a:spcBef>
                <a:spcPct val="0"/>
              </a:spcBef>
              <a:spcAft>
                <a:spcPct val="30000"/>
              </a:spcAft>
              <a:buChar char="»"/>
              <a:defRPr sz="1400">
                <a:solidFill>
                  <a:schemeClr val="tx1"/>
                </a:solidFill>
                <a:latin typeface="+mn-lt"/>
              </a:defRPr>
            </a:lvl9pPr>
          </a:lstStyle>
          <a:p>
            <a:pPr marL="0" marR="0" lvl="0" indent="0" algn="l" defTabSz="1097280" rtl="0" eaLnBrk="0" fontAlgn="base" latinLnBrk="0" hangingPunct="0">
              <a:lnSpc>
                <a:spcPct val="100000"/>
              </a:lnSpc>
              <a:spcBef>
                <a:spcPct val="0"/>
              </a:spcBef>
              <a:spcAft>
                <a:spcPct val="30000"/>
              </a:spcAft>
              <a:buClr>
                <a:srgbClr val="008C99"/>
              </a:buClr>
              <a:buSzTx/>
              <a:buFontTx/>
              <a:buNone/>
              <a:tabLst/>
              <a:defRPr/>
            </a:pPr>
            <a:r>
              <a:rPr kumimoji="0" lang="en-GB" sz="1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Dr.</a:t>
            </a:r>
            <a:r>
              <a:rPr kumimoji="0" lang="en-GB"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Vanessa de Mello Laaksonen, P</a:t>
            </a:r>
            <a:r>
              <a:rPr kumimoji="0" lang="en-GB" sz="1800" b="0" i="1"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rof</a:t>
            </a:r>
            <a:r>
              <a:rPr kumimoji="0" lang="en-GB"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Matti Uusitupa</a:t>
            </a:r>
            <a:endParaRPr kumimoji="0" lang="fi-FI"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7416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21" y="738693"/>
            <a:ext cx="9505182" cy="535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a:xfrm>
            <a:off x="538121" y="1020613"/>
            <a:ext cx="80382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B0AF754-E03D-4F89-92FB-691536C3218B}"/>
              </a:ext>
            </a:extLst>
          </p:cNvPr>
          <p:cNvPicPr>
            <a:picLocks noChangeAspect="1"/>
          </p:cNvPicPr>
          <p:nvPr/>
        </p:nvPicPr>
        <p:blipFill rotWithShape="1">
          <a:blip r:embed="rId4"/>
          <a:srcRect l="6291" t="7916" r="1558"/>
          <a:stretch/>
        </p:blipFill>
        <p:spPr>
          <a:xfrm>
            <a:off x="6895861" y="530468"/>
            <a:ext cx="5157916" cy="2692393"/>
          </a:xfrm>
          <a:prstGeom prst="rect">
            <a:avLst/>
          </a:prstGeom>
        </p:spPr>
      </p:pic>
      <p:sp>
        <p:nvSpPr>
          <p:cNvPr id="2" name="Rectangle 1">
            <a:extLst>
              <a:ext uri="{FF2B5EF4-FFF2-40B4-BE49-F238E27FC236}">
                <a16:creationId xmlns:a16="http://schemas.microsoft.com/office/drawing/2014/main" id="{2C270ABF-A57C-43F6-8782-F23F74D40105}"/>
              </a:ext>
            </a:extLst>
          </p:cNvPr>
          <p:cNvSpPr/>
          <p:nvPr/>
        </p:nvSpPr>
        <p:spPr>
          <a:xfrm>
            <a:off x="1566041" y="6119307"/>
            <a:ext cx="905991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Identified metabolites and their association with the development of T2D </a:t>
            </a:r>
            <a:endParaRPr kumimoji="0" lang="fi-FI"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692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843386" y="876427"/>
            <a:ext cx="5785972" cy="5867274"/>
          </a:xfrm>
          <a:prstGeom prst="rect">
            <a:avLst/>
          </a:prstGeom>
        </p:spPr>
      </p:pic>
      <p:sp>
        <p:nvSpPr>
          <p:cNvPr id="3" name="TextBox 2"/>
          <p:cNvSpPr txBox="1"/>
          <p:nvPr/>
        </p:nvSpPr>
        <p:spPr>
          <a:xfrm>
            <a:off x="1025525" y="194310"/>
            <a:ext cx="9421693" cy="461665"/>
          </a:xfrm>
          <a:prstGeom prst="rect">
            <a:avLst/>
          </a:prstGeom>
          <a:solidFill>
            <a:schemeClr val="bg1"/>
          </a:solidFill>
        </p:spPr>
        <p:txBody>
          <a:bodyPr wrap="square" rtlCol="0">
            <a:spAutoFit/>
          </a:bodyPr>
          <a:lstStyle/>
          <a:p>
            <a:pPr marL="0" marR="0" lvl="0" indent="0" algn="ctr" defTabSz="109728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1D1D1C"/>
                </a:solidFill>
                <a:effectLst/>
                <a:uLnTx/>
                <a:uFillTx/>
                <a:latin typeface="Arial" panose="020B0604020202020204" pitchFamily="34" charset="0"/>
                <a:ea typeface="+mn-ea"/>
                <a:cs typeface="Arial" panose="020B0604020202020204" pitchFamily="34" charset="0"/>
              </a:rPr>
              <a:t>Correlations between metabolites and dietary components</a:t>
            </a:r>
          </a:p>
        </p:txBody>
      </p:sp>
      <p:sp>
        <p:nvSpPr>
          <p:cNvPr id="2" name="Rounded Rectangle 1"/>
          <p:cNvSpPr/>
          <p:nvPr/>
        </p:nvSpPr>
        <p:spPr>
          <a:xfrm>
            <a:off x="2735581" y="3749040"/>
            <a:ext cx="1497330" cy="3429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base" latinLnBrk="0" hangingPunct="1">
              <a:lnSpc>
                <a:spcPct val="100000"/>
              </a:lnSpc>
              <a:spcBef>
                <a:spcPct val="0"/>
              </a:spcBef>
              <a:spcAft>
                <a:spcPct val="0"/>
              </a:spcAft>
              <a:buClrTx/>
              <a:buSzTx/>
              <a:buFontTx/>
              <a:buNone/>
              <a:tabLst/>
              <a:defRPr/>
            </a:pPr>
            <a:endParaRPr kumimoji="0" lang="en-US" sz="1680" b="0" i="0" u="none" strike="noStrike" kern="1200" cap="none" spc="0" normalizeH="0" baseline="0" noProof="0">
              <a:ln>
                <a:noFill/>
              </a:ln>
              <a:solidFill>
                <a:srgbClr val="FFFFFF"/>
              </a:solidFill>
              <a:effectLst/>
              <a:uLnTx/>
              <a:uFillTx/>
              <a:latin typeface="Palatino Linotype"/>
              <a:ea typeface="+mn-ea"/>
              <a:cs typeface="+mn-cs"/>
            </a:endParaRPr>
          </a:p>
        </p:txBody>
      </p:sp>
      <p:sp>
        <p:nvSpPr>
          <p:cNvPr id="6" name="Rounded Rectangle 5"/>
          <p:cNvSpPr/>
          <p:nvPr/>
        </p:nvSpPr>
        <p:spPr>
          <a:xfrm>
            <a:off x="4088208" y="6247428"/>
            <a:ext cx="942852" cy="4800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base" latinLnBrk="0" hangingPunct="1">
              <a:lnSpc>
                <a:spcPct val="100000"/>
              </a:lnSpc>
              <a:spcBef>
                <a:spcPct val="0"/>
              </a:spcBef>
              <a:spcAft>
                <a:spcPct val="0"/>
              </a:spcAft>
              <a:buClrTx/>
              <a:buSzTx/>
              <a:buFontTx/>
              <a:buNone/>
              <a:tabLst/>
              <a:defRPr/>
            </a:pPr>
            <a:endParaRPr kumimoji="0" lang="en-US" sz="1680" b="0" i="0" u="none" strike="noStrike" kern="1200" cap="none" spc="0" normalizeH="0" baseline="0" noProof="0">
              <a:ln>
                <a:noFill/>
              </a:ln>
              <a:solidFill>
                <a:srgbClr val="FFFFFF"/>
              </a:solidFill>
              <a:effectLst/>
              <a:uLnTx/>
              <a:uFillTx/>
              <a:latin typeface="Palatino Linotype"/>
              <a:ea typeface="+mn-ea"/>
              <a:cs typeface="+mn-cs"/>
            </a:endParaRPr>
          </a:p>
        </p:txBody>
      </p:sp>
      <p:sp>
        <p:nvSpPr>
          <p:cNvPr id="7" name="Rounded Rectangle 6"/>
          <p:cNvSpPr/>
          <p:nvPr/>
        </p:nvSpPr>
        <p:spPr>
          <a:xfrm>
            <a:off x="5495785" y="6265587"/>
            <a:ext cx="424129" cy="48006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base" latinLnBrk="0" hangingPunct="1">
              <a:lnSpc>
                <a:spcPct val="100000"/>
              </a:lnSpc>
              <a:spcBef>
                <a:spcPct val="0"/>
              </a:spcBef>
              <a:spcAft>
                <a:spcPct val="0"/>
              </a:spcAft>
              <a:buClrTx/>
              <a:buSzTx/>
              <a:buFontTx/>
              <a:buNone/>
              <a:tabLst/>
              <a:defRPr/>
            </a:pPr>
            <a:endParaRPr kumimoji="0" lang="en-US" sz="1680" b="0" i="0" u="none" strike="noStrike" kern="1200" cap="none" spc="0" normalizeH="0" baseline="0" noProof="0">
              <a:ln>
                <a:noFill/>
              </a:ln>
              <a:solidFill>
                <a:srgbClr val="FFFFFF"/>
              </a:solidFill>
              <a:effectLst/>
              <a:uLnTx/>
              <a:uFillTx/>
              <a:latin typeface="Palatino Linotype"/>
              <a:ea typeface="+mn-ea"/>
              <a:cs typeface="+mn-cs"/>
            </a:endParaRPr>
          </a:p>
        </p:txBody>
      </p:sp>
    </p:spTree>
    <p:extLst>
      <p:ext uri="{BB962C8B-B14F-4D97-AF65-F5344CB8AC3E}">
        <p14:creationId xmlns:p14="http://schemas.microsoft.com/office/powerpoint/2010/main" val="389291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E54053-1118-4A16-BDF7-74B0FB7614E7}"/>
              </a:ext>
            </a:extLst>
          </p:cNvPr>
          <p:cNvSpPr/>
          <p:nvPr/>
        </p:nvSpPr>
        <p:spPr>
          <a:xfrm>
            <a:off x="356285" y="1449890"/>
            <a:ext cx="11479428" cy="203132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IPA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inversely</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associated</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with</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T2D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risk</a:t>
            </a:r>
            <a:endPar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Tryptophan</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and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kynurenine-pathway</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metabolites</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were</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positively</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associated</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with</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T2D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risk</a:t>
            </a:r>
            <a:endPar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Intakes</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of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fibre-rich</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foods</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but</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not</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protein</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tryptophan-rich</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foods</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were</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most</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strongly</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associated</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with</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IPA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Association between higher tryptophan intake and higher IPA concentrations was only observed among men who had higher </a:t>
            </a:r>
            <a:r>
              <a:rPr kumimoji="0" lang="en-US" sz="1800" b="0" i="0" u="none" strike="noStrike" kern="1200" cap="none" spc="0" normalizeH="0" baseline="0" noProof="0" dirty="0" err="1">
                <a:ln>
                  <a:noFill/>
                </a:ln>
                <a:solidFill>
                  <a:prstClr val="black"/>
                </a:solidFill>
                <a:effectLst/>
                <a:uLnTx/>
                <a:uFillTx/>
                <a:latin typeface="Arial" panose="020B0604020202020204"/>
                <a:ea typeface="+mn-ea"/>
                <a:cs typeface="+mn-cs"/>
              </a:rPr>
              <a:t>fibre</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 intake and a higher microbial diversity score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The</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fibre-indolepropionate</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association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was</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partially</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explained</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by</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IPA-</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associated</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gut</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bacteria</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srgbClr val="212121"/>
                </a:solidFill>
                <a:effectLst/>
                <a:uLnTx/>
                <a:uFillTx/>
                <a:latin typeface="Arial" panose="020B0604020202020204"/>
                <a:ea typeface="+mn-ea"/>
                <a:cs typeface="+mn-cs"/>
              </a:rPr>
              <a:t>like</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 </a:t>
            </a:r>
            <a:r>
              <a:rPr kumimoji="0" lang="fi-FI" sz="1800" b="0" i="1" u="none" strike="noStrike" kern="1200" cap="none" spc="0" normalizeH="0" baseline="0" noProof="0" dirty="0" err="1">
                <a:ln>
                  <a:noFill/>
                </a:ln>
                <a:solidFill>
                  <a:srgbClr val="212121"/>
                </a:solidFill>
                <a:effectLst/>
                <a:uLnTx/>
                <a:uFillTx/>
                <a:latin typeface="Arial" panose="020B0604020202020204"/>
                <a:ea typeface="+mn-ea"/>
                <a:cs typeface="+mn-cs"/>
              </a:rPr>
              <a:t>Firmicutes</a:t>
            </a:r>
            <a:r>
              <a:rPr kumimoji="0" lang="fi-FI" sz="1800" b="0" i="0" u="none" strike="noStrike" kern="1200" cap="none" spc="0" normalizeH="0" baseline="0" noProof="0" dirty="0">
                <a:ln>
                  <a:noFill/>
                </a:ln>
                <a:solidFill>
                  <a:srgbClr val="212121"/>
                </a:solidFill>
                <a:effectLst/>
                <a:uLnTx/>
                <a:uFillTx/>
                <a:latin typeface="Arial" panose="020B0604020202020204"/>
                <a:ea typeface="+mn-ea"/>
                <a:cs typeface="+mn-cs"/>
              </a:rPr>
              <a:t>.</a:t>
            </a:r>
          </a:p>
        </p:txBody>
      </p:sp>
      <p:sp>
        <p:nvSpPr>
          <p:cNvPr id="3" name="TextBox 2">
            <a:extLst>
              <a:ext uri="{FF2B5EF4-FFF2-40B4-BE49-F238E27FC236}">
                <a16:creationId xmlns:a16="http://schemas.microsoft.com/office/drawing/2014/main" id="{25D8CDE9-8E5B-44E9-8095-277072564858}"/>
              </a:ext>
            </a:extLst>
          </p:cNvPr>
          <p:cNvSpPr txBox="1"/>
          <p:nvPr/>
        </p:nvSpPr>
        <p:spPr>
          <a:xfrm>
            <a:off x="6246723" y="6063140"/>
            <a:ext cx="47202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Qi</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et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al</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(2022)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Gut</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71:1095-1105</a:t>
            </a:r>
          </a:p>
        </p:txBody>
      </p:sp>
      <p:sp>
        <p:nvSpPr>
          <p:cNvPr id="4" name="TextBox 3">
            <a:extLst>
              <a:ext uri="{FF2B5EF4-FFF2-40B4-BE49-F238E27FC236}">
                <a16:creationId xmlns:a16="http://schemas.microsoft.com/office/drawing/2014/main" id="{0629A452-0A56-4E95-A413-1F79C95943E1}"/>
              </a:ext>
            </a:extLst>
          </p:cNvPr>
          <p:cNvSpPr txBox="1"/>
          <p:nvPr/>
        </p:nvSpPr>
        <p:spPr>
          <a:xfrm>
            <a:off x="356285" y="6063140"/>
            <a:ext cx="47202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Hu et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al</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(2023)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Gut</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0:1-12</a:t>
            </a:r>
          </a:p>
        </p:txBody>
      </p:sp>
      <p:pic>
        <p:nvPicPr>
          <p:cNvPr id="6" name="Picture 5">
            <a:extLst>
              <a:ext uri="{FF2B5EF4-FFF2-40B4-BE49-F238E27FC236}">
                <a16:creationId xmlns:a16="http://schemas.microsoft.com/office/drawing/2014/main" id="{DFA21CDF-B94D-4225-8492-7D3799996B1A}"/>
              </a:ext>
            </a:extLst>
          </p:cNvPr>
          <p:cNvPicPr>
            <a:picLocks noChangeAspect="1"/>
          </p:cNvPicPr>
          <p:nvPr/>
        </p:nvPicPr>
        <p:blipFill>
          <a:blip r:embed="rId3"/>
          <a:stretch>
            <a:fillRect/>
          </a:stretch>
        </p:blipFill>
        <p:spPr>
          <a:xfrm>
            <a:off x="441345" y="4283526"/>
            <a:ext cx="4791723" cy="1497413"/>
          </a:xfrm>
          <a:prstGeom prst="rect">
            <a:avLst/>
          </a:prstGeom>
        </p:spPr>
      </p:pic>
      <p:pic>
        <p:nvPicPr>
          <p:cNvPr id="7" name="Picture 6">
            <a:extLst>
              <a:ext uri="{FF2B5EF4-FFF2-40B4-BE49-F238E27FC236}">
                <a16:creationId xmlns:a16="http://schemas.microsoft.com/office/drawing/2014/main" id="{6543669F-424F-4E8D-8A34-425158293347}"/>
              </a:ext>
            </a:extLst>
          </p:cNvPr>
          <p:cNvPicPr>
            <a:picLocks noChangeAspect="1"/>
          </p:cNvPicPr>
          <p:nvPr/>
        </p:nvPicPr>
        <p:blipFill>
          <a:blip r:embed="rId4"/>
          <a:stretch>
            <a:fillRect/>
          </a:stretch>
        </p:blipFill>
        <p:spPr>
          <a:xfrm>
            <a:off x="5885045" y="3481215"/>
            <a:ext cx="4907337" cy="2263895"/>
          </a:xfrm>
          <a:prstGeom prst="rect">
            <a:avLst/>
          </a:prstGeom>
        </p:spPr>
      </p:pic>
      <p:sp>
        <p:nvSpPr>
          <p:cNvPr id="8" name="TextBox 7">
            <a:extLst>
              <a:ext uri="{FF2B5EF4-FFF2-40B4-BE49-F238E27FC236}">
                <a16:creationId xmlns:a16="http://schemas.microsoft.com/office/drawing/2014/main" id="{837D069E-51DA-4D9E-A188-898310071FA2}"/>
              </a:ext>
            </a:extLst>
          </p:cNvPr>
          <p:cNvSpPr txBox="1"/>
          <p:nvPr/>
        </p:nvSpPr>
        <p:spPr>
          <a:xfrm>
            <a:off x="493652" y="378045"/>
            <a:ext cx="947883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IPA </a:t>
            </a:r>
            <a:r>
              <a:rPr kumimoji="0" lang="fi-FI" sz="2400" b="1" i="0" u="none" strike="noStrike" kern="1200" cap="none" spc="0" normalizeH="0" baseline="0" noProof="0" dirty="0" err="1">
                <a:ln>
                  <a:noFill/>
                </a:ln>
                <a:solidFill>
                  <a:prstClr val="black"/>
                </a:solidFill>
                <a:effectLst/>
                <a:uLnTx/>
                <a:uFillTx/>
                <a:latin typeface="Arial" panose="020B0604020202020204"/>
                <a:ea typeface="+mn-ea"/>
                <a:cs typeface="+mn-cs"/>
              </a:rPr>
              <a:t>has</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400" b="1" i="0" u="none" strike="noStrike" kern="1200" cap="none" spc="0" normalizeH="0" baseline="0" noProof="0" dirty="0" err="1">
                <a:ln>
                  <a:noFill/>
                </a:ln>
                <a:solidFill>
                  <a:prstClr val="black"/>
                </a:solidFill>
                <a:effectLst/>
                <a:uLnTx/>
                <a:uFillTx/>
                <a:latin typeface="Arial" panose="020B0604020202020204"/>
                <a:ea typeface="+mn-ea"/>
                <a:cs typeface="+mn-cs"/>
              </a:rPr>
              <a:t>inverse</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 association </a:t>
            </a:r>
            <a:r>
              <a:rPr kumimoji="0" lang="fi-FI" sz="2400" b="1" i="0" u="none" strike="noStrike" kern="1200" cap="none" spc="0" normalizeH="0" baseline="0" noProof="0" dirty="0" err="1">
                <a:ln>
                  <a:noFill/>
                </a:ln>
                <a:solidFill>
                  <a:prstClr val="black"/>
                </a:solidFill>
                <a:effectLst/>
                <a:uLnTx/>
                <a:uFillTx/>
                <a:latin typeface="Arial" panose="020B0604020202020204"/>
                <a:ea typeface="+mn-ea"/>
                <a:cs typeface="+mn-cs"/>
              </a:rPr>
              <a:t>with</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 T2D </a:t>
            </a:r>
            <a:r>
              <a:rPr kumimoji="0" lang="fi-FI" sz="2400" b="1" i="0" u="none" strike="noStrike" kern="1200" cap="none" spc="0" normalizeH="0" baseline="0" noProof="0" dirty="0" err="1">
                <a:ln>
                  <a:noFill/>
                </a:ln>
                <a:solidFill>
                  <a:prstClr val="black"/>
                </a:solidFill>
                <a:effectLst/>
                <a:uLnTx/>
                <a:uFillTx/>
                <a:latin typeface="Arial" panose="020B0604020202020204"/>
                <a:ea typeface="+mn-ea"/>
                <a:cs typeface="+mn-cs"/>
              </a:rPr>
              <a:t>risk</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 in </a:t>
            </a:r>
            <a:r>
              <a:rPr kumimoji="0" lang="fi-FI" sz="2400" b="1" i="0" u="none" strike="noStrike" kern="1200" cap="none" spc="0" normalizeH="0" baseline="0" noProof="0" dirty="0" err="1">
                <a:ln>
                  <a:noFill/>
                </a:ln>
                <a:solidFill>
                  <a:prstClr val="black"/>
                </a:solidFill>
                <a:effectLst/>
                <a:uLnTx/>
                <a:uFillTx/>
                <a:latin typeface="Arial" panose="020B0604020202020204"/>
                <a:ea typeface="+mn-ea"/>
                <a:cs typeface="+mn-cs"/>
              </a:rPr>
              <a:t>epidemiological</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400" b="1" i="0" u="none" strike="noStrike" kern="1200" cap="none" spc="0" normalizeH="0" baseline="0" noProof="0" dirty="0" err="1">
                <a:ln>
                  <a:noFill/>
                </a:ln>
                <a:solidFill>
                  <a:prstClr val="black"/>
                </a:solidFill>
                <a:effectLst/>
                <a:uLnTx/>
                <a:uFillTx/>
                <a:latin typeface="Arial" panose="020B0604020202020204"/>
                <a:ea typeface="+mn-ea"/>
                <a:cs typeface="+mn-cs"/>
              </a:rPr>
              <a:t>cohorts</a:t>
            </a: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rPr>
              <a:t> in USA </a:t>
            </a:r>
          </a:p>
        </p:txBody>
      </p:sp>
    </p:spTree>
    <p:extLst>
      <p:ext uri="{BB962C8B-B14F-4D97-AF65-F5344CB8AC3E}">
        <p14:creationId xmlns:p14="http://schemas.microsoft.com/office/powerpoint/2010/main" val="410997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CAC165-8933-4428-9D07-0B4647DB3D1F}"/>
              </a:ext>
            </a:extLst>
          </p:cNvPr>
          <p:cNvPicPr>
            <a:picLocks noChangeAspect="1"/>
          </p:cNvPicPr>
          <p:nvPr/>
        </p:nvPicPr>
        <p:blipFill>
          <a:blip r:embed="rId3"/>
          <a:stretch>
            <a:fillRect/>
          </a:stretch>
        </p:blipFill>
        <p:spPr>
          <a:xfrm>
            <a:off x="1929192" y="25546"/>
            <a:ext cx="7551872" cy="5360293"/>
          </a:xfrm>
          <a:prstGeom prst="rect">
            <a:avLst/>
          </a:prstGeom>
        </p:spPr>
      </p:pic>
      <p:sp>
        <p:nvSpPr>
          <p:cNvPr id="4" name="TextBox 3">
            <a:extLst>
              <a:ext uri="{FF2B5EF4-FFF2-40B4-BE49-F238E27FC236}">
                <a16:creationId xmlns:a16="http://schemas.microsoft.com/office/drawing/2014/main" id="{A3541330-88F7-4378-B7BC-2D44A2684635}"/>
              </a:ext>
            </a:extLst>
          </p:cNvPr>
          <p:cNvSpPr txBox="1"/>
          <p:nvPr/>
        </p:nvSpPr>
        <p:spPr>
          <a:xfrm>
            <a:off x="341780" y="5270671"/>
            <a:ext cx="11357811"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Hight</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consumption</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of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tryptophan</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does</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not</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directly</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relate</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with</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higher</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IPA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production</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only</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if</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ingested</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with</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high</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fiber</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content</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and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with</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specific</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microbiota</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Having</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dietary</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tryptophan</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from</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fibre-rich</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sources</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may</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promote</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beneficial</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tryptophan</a:t>
            </a: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1800" b="0" i="0" u="none" strike="noStrike" kern="1200" cap="none" spc="0" normalizeH="0" baseline="0" noProof="0" dirty="0" err="1">
                <a:ln>
                  <a:noFill/>
                </a:ln>
                <a:solidFill>
                  <a:prstClr val="black"/>
                </a:solidFill>
                <a:effectLst/>
                <a:uLnTx/>
                <a:uFillTx/>
                <a:latin typeface="Arial" panose="020B0604020202020204"/>
                <a:ea typeface="+mn-ea"/>
                <a:cs typeface="+mn-cs"/>
              </a:rPr>
              <a:t>metabolism</a:t>
            </a:r>
            <a:endPar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CB62EF91-4EA9-469B-89F5-4E962A7458D4}"/>
              </a:ext>
            </a:extLst>
          </p:cNvPr>
          <p:cNvSpPr txBox="1"/>
          <p:nvPr/>
        </p:nvSpPr>
        <p:spPr>
          <a:xfrm>
            <a:off x="358346" y="6288297"/>
            <a:ext cx="47202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Hu et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al</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(2023) </a:t>
            </a:r>
            <a:r>
              <a:rPr kumimoji="0" lang="fi-FI" sz="1400" b="0" i="0" u="none" strike="noStrike" kern="1200" cap="none" spc="0" normalizeH="0" baseline="0" noProof="0" dirty="0" err="1">
                <a:ln>
                  <a:noFill/>
                </a:ln>
                <a:solidFill>
                  <a:prstClr val="black"/>
                </a:solidFill>
                <a:effectLst/>
                <a:uLnTx/>
                <a:uFillTx/>
                <a:latin typeface="Arial" panose="020B0604020202020204"/>
                <a:ea typeface="+mn-ea"/>
                <a:cs typeface="+mn-cs"/>
              </a:rPr>
              <a:t>Gut</a:t>
            </a:r>
            <a:r>
              <a:rPr kumimoji="0" lang="fi-FI" sz="1400" b="0" i="0" u="none" strike="noStrike" kern="1200" cap="none" spc="0" normalizeH="0" baseline="0" noProof="0" dirty="0">
                <a:ln>
                  <a:noFill/>
                </a:ln>
                <a:solidFill>
                  <a:prstClr val="black"/>
                </a:solidFill>
                <a:effectLst/>
                <a:uLnTx/>
                <a:uFillTx/>
                <a:latin typeface="Arial" panose="020B0604020202020204"/>
                <a:ea typeface="+mn-ea"/>
                <a:cs typeface="+mn-cs"/>
              </a:rPr>
              <a:t>, 0:1-12</a:t>
            </a:r>
          </a:p>
        </p:txBody>
      </p:sp>
    </p:spTree>
    <p:extLst>
      <p:ext uri="{BB962C8B-B14F-4D97-AF65-F5344CB8AC3E}">
        <p14:creationId xmlns:p14="http://schemas.microsoft.com/office/powerpoint/2010/main" val="157486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028B87-F2EE-4CE0-A881-BA989703907D}"/>
              </a:ext>
            </a:extLst>
          </p:cNvPr>
          <p:cNvPicPr>
            <a:picLocks noChangeAspect="1"/>
          </p:cNvPicPr>
          <p:nvPr/>
        </p:nvPicPr>
        <p:blipFill>
          <a:blip r:embed="rId2"/>
          <a:stretch>
            <a:fillRect/>
          </a:stretch>
        </p:blipFill>
        <p:spPr>
          <a:xfrm>
            <a:off x="177210" y="627151"/>
            <a:ext cx="5661068" cy="2780584"/>
          </a:xfrm>
          <a:prstGeom prst="rect">
            <a:avLst/>
          </a:prstGeom>
        </p:spPr>
      </p:pic>
      <p:sp>
        <p:nvSpPr>
          <p:cNvPr id="5" name="Rectangle 4">
            <a:extLst>
              <a:ext uri="{FF2B5EF4-FFF2-40B4-BE49-F238E27FC236}">
                <a16:creationId xmlns:a16="http://schemas.microsoft.com/office/drawing/2014/main" id="{6D2DB425-C1E9-4E6D-906A-048FE79C659C}"/>
              </a:ext>
            </a:extLst>
          </p:cNvPr>
          <p:cNvSpPr/>
          <p:nvPr/>
        </p:nvSpPr>
        <p:spPr>
          <a:xfrm>
            <a:off x="295054" y="3935448"/>
            <a:ext cx="10284342" cy="258532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Gut microbial competition for tryptophan: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indole (associated with chronic kidney disease) vs. </a:t>
            </a:r>
            <a:r>
              <a:rPr kumimoji="0" lang="en-US" sz="1800" b="0" i="0" u="none" strike="noStrike" kern="1200" cap="none" spc="0" normalizeH="0" baseline="0" noProof="0" dirty="0" err="1">
                <a:ln>
                  <a:noFill/>
                </a:ln>
                <a:solidFill>
                  <a:prstClr val="black"/>
                </a:solidFill>
                <a:effectLst/>
                <a:uLnTx/>
                <a:uFillTx/>
                <a:latin typeface="Arial" panose="020B0604020202020204"/>
                <a:ea typeface="+mn-ea"/>
                <a:cs typeface="+mn-cs"/>
              </a:rPr>
              <a:t>indolelactic</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 acid (ILA) and </a:t>
            </a:r>
            <a:r>
              <a:rPr kumimoji="0" lang="en-US" sz="1800" b="0" i="0" u="none" strike="noStrike" kern="1200" cap="none" spc="0" normalizeH="0" baseline="0" noProof="0" dirty="0" err="1">
                <a:ln>
                  <a:noFill/>
                </a:ln>
                <a:solidFill>
                  <a:prstClr val="black"/>
                </a:solidFill>
                <a:effectLst/>
                <a:uLnTx/>
                <a:uFillTx/>
                <a:latin typeface="Arial" panose="020B0604020202020204"/>
                <a:ea typeface="+mn-ea"/>
                <a:cs typeface="+mn-cs"/>
              </a:rPr>
              <a:t>indolepropionic</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 acid (IPA)  (associated with various beneficial health effects)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Three gut bacteria involved: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a:ea typeface="+mn-ea"/>
                <a:cs typeface="+mn-cs"/>
              </a:rPr>
              <a:t>Fibre</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-degrading </a:t>
            </a:r>
            <a:r>
              <a:rPr kumimoji="0" lang="en-US" sz="1800" b="1" i="1" u="none" strike="noStrike" kern="1200" cap="none" spc="0" normalizeH="0" baseline="0" noProof="0" dirty="0">
                <a:ln>
                  <a:noFill/>
                </a:ln>
                <a:solidFill>
                  <a:srgbClr val="0070C0"/>
                </a:solidFill>
                <a:effectLst/>
                <a:uLnTx/>
                <a:uFillTx/>
                <a:latin typeface="Arial" panose="020B0604020202020204"/>
                <a:ea typeface="+mn-ea"/>
                <a:cs typeface="+mn-cs"/>
              </a:rPr>
              <a:t>Bacteroides </a:t>
            </a:r>
            <a:r>
              <a:rPr kumimoji="0" lang="en-US" sz="1800" b="1" i="1" u="none" strike="noStrike" kern="1200" cap="none" spc="0" normalizeH="0" baseline="0" noProof="0" dirty="0" err="1">
                <a:ln>
                  <a:noFill/>
                </a:ln>
                <a:solidFill>
                  <a:srgbClr val="0070C0"/>
                </a:solidFill>
                <a:effectLst/>
                <a:uLnTx/>
                <a:uFillTx/>
                <a:latin typeface="Arial" panose="020B0604020202020204"/>
                <a:ea typeface="+mn-ea"/>
                <a:cs typeface="+mn-cs"/>
              </a:rPr>
              <a:t>thetaiotaomicron</a:t>
            </a:r>
            <a:r>
              <a:rPr kumimoji="0" lang="en-US" sz="1800" b="1" i="1" u="none" strike="noStrike" kern="1200" cap="none" spc="0" normalizeH="0" baseline="0" noProof="0" dirty="0">
                <a:ln>
                  <a:noFill/>
                </a:ln>
                <a:solidFill>
                  <a:srgbClr val="0070C0"/>
                </a:solidFill>
                <a:effectLst/>
                <a:uLnTx/>
                <a:uFillTx/>
                <a:latin typeface="Arial" panose="020B0604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affected the competition by cross-feeding monosaccharides to </a:t>
            </a:r>
            <a:r>
              <a:rPr kumimoji="0" lang="en-US" sz="1800" b="1" i="1" u="none" strike="noStrike" kern="1200" cap="none" spc="0" normalizeH="0" baseline="0" noProof="0" dirty="0" err="1">
                <a:ln>
                  <a:noFill/>
                </a:ln>
                <a:solidFill>
                  <a:srgbClr val="0070C0"/>
                </a:solidFill>
                <a:effectLst/>
                <a:uLnTx/>
                <a:uFillTx/>
                <a:latin typeface="Arial" panose="020B0604020202020204"/>
                <a:ea typeface="+mn-ea"/>
                <a:cs typeface="+mn-cs"/>
              </a:rPr>
              <a:t>Eschericia</a:t>
            </a:r>
            <a:r>
              <a:rPr kumimoji="0" lang="en-US" sz="1800" b="1" i="1" u="none" strike="noStrike" kern="1200" cap="none" spc="0" normalizeH="0" baseline="0" noProof="0" dirty="0">
                <a:ln>
                  <a:noFill/>
                </a:ln>
                <a:solidFill>
                  <a:srgbClr val="0070C0"/>
                </a:solidFill>
                <a:effectLst/>
                <a:uLnTx/>
                <a:uFillTx/>
                <a:latin typeface="Arial" panose="020B0604020202020204"/>
                <a:ea typeface="+mn-ea"/>
                <a:cs typeface="+mn-cs"/>
              </a:rPr>
              <a:t> coli</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Inhibition of indole production through catabolite repression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More tryptophan available to </a:t>
            </a:r>
            <a:r>
              <a:rPr kumimoji="0" lang="en-US" sz="1800" b="1" i="1" u="none" strike="noStrike" kern="1200" cap="none" spc="0" normalizeH="0" baseline="0" noProof="0" dirty="0">
                <a:ln>
                  <a:noFill/>
                </a:ln>
                <a:solidFill>
                  <a:srgbClr val="0070C0"/>
                </a:solidFill>
                <a:effectLst/>
                <a:uLnTx/>
                <a:uFillTx/>
                <a:latin typeface="Arial" panose="020B0604020202020204"/>
                <a:ea typeface="+mn-ea"/>
                <a:cs typeface="+mn-cs"/>
              </a:rPr>
              <a:t>Clostridium </a:t>
            </a:r>
            <a:r>
              <a:rPr kumimoji="0" lang="en-US" sz="1800" b="1" i="1" u="none" strike="noStrike" kern="1200" cap="none" spc="0" normalizeH="0" baseline="0" noProof="0" dirty="0" err="1">
                <a:ln>
                  <a:noFill/>
                </a:ln>
                <a:solidFill>
                  <a:srgbClr val="0070C0"/>
                </a:solidFill>
                <a:effectLst/>
                <a:uLnTx/>
                <a:uFillTx/>
                <a:latin typeface="Arial" panose="020B0604020202020204"/>
                <a:ea typeface="+mn-ea"/>
                <a:cs typeface="+mn-cs"/>
              </a:rPr>
              <a:t>sporogenes</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 resulting in increased ILA and IPA production</a:t>
            </a:r>
            <a:endPar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B6EC30C0-FA1E-4F87-BBF3-55D0B758EED2}"/>
              </a:ext>
            </a:extLst>
          </p:cNvPr>
          <p:cNvPicPr>
            <a:picLocks noChangeAspect="1"/>
          </p:cNvPicPr>
          <p:nvPr/>
        </p:nvPicPr>
        <p:blipFill rotWithShape="1">
          <a:blip r:embed="rId3"/>
          <a:srcRect l="15760" t="3073" r="15833" b="31950"/>
          <a:stretch/>
        </p:blipFill>
        <p:spPr>
          <a:xfrm>
            <a:off x="6015370" y="337229"/>
            <a:ext cx="5999420" cy="3761694"/>
          </a:xfrm>
          <a:prstGeom prst="rect">
            <a:avLst/>
          </a:prstGeom>
        </p:spPr>
      </p:pic>
    </p:spTree>
    <p:extLst>
      <p:ext uri="{BB962C8B-B14F-4D97-AF65-F5344CB8AC3E}">
        <p14:creationId xmlns:p14="http://schemas.microsoft.com/office/powerpoint/2010/main" val="2429961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3429B35-7F08-45F4-AE6B-E28539EC2DDA}"/>
              </a:ext>
            </a:extLst>
          </p:cNvPr>
          <p:cNvSpPr/>
          <p:nvPr/>
        </p:nvSpPr>
        <p:spPr>
          <a:xfrm>
            <a:off x="777400" y="1332135"/>
            <a:ext cx="9281001" cy="5246314"/>
          </a:xfrm>
          <a:prstGeom prst="rect">
            <a:avLst/>
          </a:prstGeom>
          <a:blipFill dpi="0" rotWithShape="1">
            <a:blip r:embed="rId2"/>
            <a:srcRect/>
            <a:stretch>
              <a:fillRect l="-1040"/>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E614962F-D01C-4C97-8E37-F9AAB94D1B23}"/>
              </a:ext>
            </a:extLst>
          </p:cNvPr>
          <p:cNvSpPr txBox="1"/>
          <p:nvPr/>
        </p:nvSpPr>
        <p:spPr>
          <a:xfrm>
            <a:off x="413078" y="963106"/>
            <a:ext cx="10795904" cy="35548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Diet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has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massive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impact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on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circulating</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metabolite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composition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Affected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by</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gut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microbiota</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and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endogenous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metabolism</a:t>
            </a:r>
            <a:endPar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Dietary</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nutrient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composition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alone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does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not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govern</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metabolic</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effect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but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how</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and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which</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source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nutrients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come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from</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make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difference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Careful</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metabolomics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examination</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enables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detailed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study</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on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metabolic</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fluctuations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inside a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certain</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compound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class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that</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may</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tell</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us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actual</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metabolic</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and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hence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health</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relevance</a:t>
            </a:r>
            <a:endPar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Indolepropionic</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acid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is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one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of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the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key</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microbiota-derived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compounds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increased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with</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intake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of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whole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grains</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with</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demonstrated</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health-protective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r>
              <a:rPr kumimoji="0" lang="fi-FI" sz="2000" b="0" i="0" u="none" strike="noStrike" kern="1200" cap="none" spc="0" normalizeH="0" baseline="0" noProof="0" dirty="0" err="1">
                <a:ln>
                  <a:noFill/>
                </a:ln>
                <a:solidFill>
                  <a:prstClr val="black"/>
                </a:solidFill>
                <a:effectLst/>
                <a:uLnTx/>
                <a:uFillTx/>
                <a:latin typeface="Arial" panose="020B0604020202020204"/>
                <a:ea typeface="+mn-ea"/>
                <a:cs typeface="+mn-cs"/>
              </a:rPr>
              <a:t>role</a:t>
            </a: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6A9FDB71-A8F4-4CD3-9A28-8D45D4D959BB}"/>
              </a:ext>
            </a:extLst>
          </p:cNvPr>
          <p:cNvSpPr txBox="1"/>
          <p:nvPr/>
        </p:nvSpPr>
        <p:spPr>
          <a:xfrm>
            <a:off x="777400" y="232380"/>
            <a:ext cx="363511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800" b="1" i="0" u="none" strike="noStrike" kern="1200" cap="all" spc="0" normalizeH="0" baseline="0" noProof="0" dirty="0" err="1">
                <a:ln>
                  <a:noFill/>
                </a:ln>
                <a:solidFill>
                  <a:srgbClr val="7030A0"/>
                </a:solidFill>
                <a:effectLst/>
                <a:uLnTx/>
                <a:uFillTx/>
                <a:latin typeface="Arial" panose="020B0604020202020204"/>
                <a:ea typeface="+mn-ea"/>
                <a:cs typeface="+mn-cs"/>
              </a:rPr>
              <a:t>Conclusions</a:t>
            </a:r>
            <a:endParaRPr kumimoji="0" lang="fi-FI" sz="2800" b="1" i="0" u="none" strike="noStrike" kern="1200" cap="all" spc="0" normalizeH="0" baseline="0" noProof="0" dirty="0">
              <a:ln>
                <a:noFill/>
              </a:ln>
              <a:solidFill>
                <a:srgbClr val="7030A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69840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F74CB7F-4A72-4BA9-9E18-72B43F5A527B}"/>
              </a:ext>
            </a:extLst>
          </p:cNvPr>
          <p:cNvSpPr/>
          <p:nvPr/>
        </p:nvSpPr>
        <p:spPr>
          <a:xfrm>
            <a:off x="255335" y="605176"/>
            <a:ext cx="5688042" cy="6455613"/>
          </a:xfrm>
          <a:prstGeom prst="rect">
            <a:avLst/>
          </a:prstGeom>
        </p:spPr>
        <p:txBody>
          <a:bodyPr wrap="square">
            <a:spAutoFit/>
          </a:bodyPr>
          <a:lstStyle/>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err="1">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Afekta</a:t>
            </a:r>
            <a:r>
              <a:rPr kumimoji="0" lang="en-US" sz="1050" b="1"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 Technologies</a:t>
            </a:r>
          </a:p>
          <a:p>
            <a:pPr marL="0" marR="0" lvl="0" indent="0" algn="l" defTabSz="987528" rtl="0" eaLnBrk="1" fontAlgn="auto" latinLnBrk="0" hangingPunct="1">
              <a:lnSpc>
                <a:spcPct val="100000"/>
              </a:lnSpc>
              <a:spcBef>
                <a:spcPts val="0"/>
              </a:spcBef>
              <a:spcAft>
                <a:spcPts val="0"/>
              </a:spcAft>
              <a:buClrTx/>
              <a:buSzTx/>
              <a:buFontTx/>
              <a:buNone/>
              <a:tabLst/>
              <a:defRPr/>
            </a:pPr>
            <a:r>
              <a:rPr lang="en-US" sz="1050" dirty="0">
                <a:solidFill>
                  <a:srgbClr val="1D1D1C"/>
                </a:solidFill>
                <a:latin typeface="Arial" panose="020B0604020202020204" pitchFamily="34" charset="0"/>
                <a:ea typeface="Calibri" panose="020F0502020204030204" pitchFamily="34" charset="0"/>
                <a:cs typeface="Arial" panose="020B0604020202020204" pitchFamily="34" charset="0"/>
              </a:rPr>
              <a:t>Olli Kärkkäinen</a:t>
            </a:r>
          </a:p>
          <a:p>
            <a:pPr marL="0" marR="0" lvl="0" indent="0" algn="l" defTabSz="987528" rtl="0" eaLnBrk="1" fontAlgn="auto" latinLnBrk="0" hangingPunct="1">
              <a:lnSpc>
                <a:spcPct val="100000"/>
              </a:lnSpc>
              <a:spcBef>
                <a:spcPts val="0"/>
              </a:spcBef>
              <a:spcAft>
                <a:spcPts val="0"/>
              </a:spcAft>
              <a:buClrTx/>
              <a:buSzTx/>
              <a:buFontTx/>
              <a:buNone/>
              <a:tabLst/>
              <a:defRPr/>
            </a:pPr>
            <a:r>
              <a:rPr lang="en-US" sz="1050" dirty="0">
                <a:solidFill>
                  <a:srgbClr val="1D1D1C"/>
                </a:solidFill>
                <a:latin typeface="Arial" panose="020B0604020202020204" pitchFamily="34" charset="0"/>
                <a:ea typeface="Calibri" panose="020F0502020204030204" pitchFamily="34" charset="0"/>
                <a:cs typeface="Arial" panose="020B0604020202020204" pitchFamily="34" charset="0"/>
              </a:rPr>
              <a:t>Topi Meuronen</a:t>
            </a:r>
          </a:p>
          <a:p>
            <a:pPr marL="0" marR="0" lvl="0" indent="0" algn="l" defTabSz="987528" rtl="0" eaLnBrk="1" fontAlgn="auto" latinLnBrk="0" hangingPunct="1">
              <a:lnSpc>
                <a:spcPct val="100000"/>
              </a:lnSpc>
              <a:spcBef>
                <a:spcPts val="0"/>
              </a:spcBef>
              <a:spcAft>
                <a:spcPts val="0"/>
              </a:spcAft>
              <a:buClrTx/>
              <a:buSzTx/>
              <a:buFontTx/>
              <a:buNone/>
              <a:tabLst/>
              <a:defRPr/>
            </a:pPr>
            <a:r>
              <a:rPr lang="en-US" sz="1050" dirty="0">
                <a:solidFill>
                  <a:srgbClr val="1D1D1C"/>
                </a:solidFill>
                <a:latin typeface="Arial" panose="020B0604020202020204" pitchFamily="34" charset="0"/>
                <a:ea typeface="Calibri" panose="020F0502020204030204" pitchFamily="34" charset="0"/>
                <a:cs typeface="Arial" panose="020B0604020202020204" pitchFamily="34" charset="0"/>
              </a:rPr>
              <a:t>Soile </a:t>
            </a:r>
            <a:r>
              <a:rPr lang="en-US" sz="1050" dirty="0" err="1">
                <a:solidFill>
                  <a:srgbClr val="1D1D1C"/>
                </a:solidFill>
                <a:latin typeface="Arial" panose="020B0604020202020204" pitchFamily="34" charset="0"/>
                <a:ea typeface="Calibri" panose="020F0502020204030204" pitchFamily="34" charset="0"/>
                <a:cs typeface="Arial" panose="020B0604020202020204" pitchFamily="34" charset="0"/>
              </a:rPr>
              <a:t>Rummukainen</a:t>
            </a:r>
            <a:endParaRPr lang="en-US" sz="105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r>
              <a:rPr lang="en-US" sz="1050" dirty="0">
                <a:solidFill>
                  <a:srgbClr val="1D1D1C"/>
                </a:solidFill>
                <a:latin typeface="Arial" panose="020B0604020202020204" pitchFamily="34" charset="0"/>
                <a:ea typeface="Calibri" panose="020F0502020204030204" pitchFamily="34" charset="0"/>
                <a:cs typeface="Arial" panose="020B0604020202020204" pitchFamily="34" charset="0"/>
              </a:rPr>
              <a:t>Dennisse Avella</a:t>
            </a:r>
          </a:p>
          <a:p>
            <a:pPr marL="0" marR="0" lvl="0" indent="0" algn="l" defTabSz="987528" rtl="0" eaLnBrk="1" fontAlgn="auto" latinLnBrk="0" hangingPunct="1">
              <a:lnSpc>
                <a:spcPct val="100000"/>
              </a:lnSpc>
              <a:spcBef>
                <a:spcPts val="0"/>
              </a:spcBef>
              <a:spcAft>
                <a:spcPts val="0"/>
              </a:spcAft>
              <a:buClrTx/>
              <a:buSzTx/>
              <a:buFontTx/>
              <a:buNone/>
              <a:tabLst/>
              <a:defRPr/>
            </a:pPr>
            <a:r>
              <a:rPr lang="en-US" sz="1050" dirty="0">
                <a:solidFill>
                  <a:srgbClr val="1D1D1C"/>
                </a:solidFill>
                <a:latin typeface="Arial" panose="020B0604020202020204" pitchFamily="34" charset="0"/>
                <a:ea typeface="Calibri" panose="020F0502020204030204" pitchFamily="34" charset="0"/>
                <a:cs typeface="Arial" panose="020B0604020202020204" pitchFamily="34" charset="0"/>
              </a:rPr>
              <a:t>Atte </a:t>
            </a:r>
            <a:r>
              <a:rPr lang="en-US" sz="1050" dirty="0" err="1">
                <a:solidFill>
                  <a:srgbClr val="1D1D1C"/>
                </a:solidFill>
                <a:latin typeface="Arial" panose="020B0604020202020204" pitchFamily="34" charset="0"/>
                <a:ea typeface="Calibri" panose="020F0502020204030204" pitchFamily="34" charset="0"/>
                <a:cs typeface="Arial" panose="020B0604020202020204" pitchFamily="34" charset="0"/>
              </a:rPr>
              <a:t>Lihtamo</a:t>
            </a:r>
            <a:endParaRPr lang="en-US" sz="105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endParaRPr lang="en-US" sz="1050" b="1"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University of Turku, Finland</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Ville Koistinen</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Topi Meuronen</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Hany Ahmed</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Jasmin Raita</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Sara Ferreira Rocha</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Artur Sannikov</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Shania Saini</a:t>
            </a:r>
          </a:p>
          <a:p>
            <a:pPr marL="0" marR="0" lvl="0" indent="0" algn="l" defTabSz="987528"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University of Eastern Finland</a:t>
            </a:r>
            <a:endPar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Ville Koistinen</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Iman Zarei</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Marjo Tuomainen</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Retu Haikonen</a:t>
            </a:r>
          </a:p>
          <a:p>
            <a:pPr marL="0" marR="0" lvl="0" indent="0" algn="l" defTabSz="987528"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rPr>
              <a:t>Ambrin Babu</a:t>
            </a:r>
          </a:p>
          <a:p>
            <a:pPr marL="0" marR="0" lvl="0" indent="0" algn="l" defTabSz="987528" rtl="0" eaLnBrk="1" fontAlgn="auto" latinLnBrk="0" hangingPunct="1">
              <a:lnSpc>
                <a:spcPct val="100000"/>
              </a:lnSpc>
              <a:spcBef>
                <a:spcPts val="0"/>
              </a:spcBef>
              <a:spcAft>
                <a:spcPts val="0"/>
              </a:spcAft>
              <a:buClrTx/>
              <a:buSzTx/>
              <a:buFontTx/>
              <a:buNone/>
              <a:tabLst/>
              <a:defRPr/>
            </a:pPr>
            <a:endParaRPr lang="en-US" sz="100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defTabSz="822940">
              <a:defRPr/>
            </a:pPr>
            <a:endParaRPr lang="en-US" sz="105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defTabSz="822940">
              <a:defRPr/>
            </a:pPr>
            <a:r>
              <a:rPr lang="en-US" sz="1000" b="1" dirty="0">
                <a:solidFill>
                  <a:srgbClr val="1D1D1C"/>
                </a:solidFill>
                <a:latin typeface="Arial" panose="020B0604020202020204" pitchFamily="34" charset="0"/>
                <a:ea typeface="Calibri" panose="020F0502020204030204" pitchFamily="34" charset="0"/>
                <a:cs typeface="Arial" panose="020B0604020202020204" pitchFamily="34" charset="0"/>
              </a:rPr>
              <a:t>Collaborators</a:t>
            </a:r>
          </a:p>
          <a:p>
            <a:pPr defTabSz="822940">
              <a:defRPr/>
            </a:pPr>
            <a:r>
              <a:rPr lang="en-US" sz="1000" dirty="0">
                <a:solidFill>
                  <a:srgbClr val="1D1D1C"/>
                </a:solidFill>
                <a:latin typeface="Arial" panose="020B0604020202020204" pitchFamily="34" charset="0"/>
                <a:ea typeface="Calibri" panose="020F0502020204030204" pitchFamily="34" charset="0"/>
                <a:cs typeface="Arial" panose="020B0604020202020204" pitchFamily="34" charset="0"/>
              </a:rPr>
              <a:t>University of Eastern Finland</a:t>
            </a:r>
          </a:p>
          <a:p>
            <a:pPr defTabSz="822940">
              <a:defRPr/>
            </a:pPr>
            <a:r>
              <a:rPr lang="en-US" sz="1000" dirty="0">
                <a:solidFill>
                  <a:srgbClr val="1D1D1C"/>
                </a:solidFill>
                <a:latin typeface="Arial" panose="020B0604020202020204" pitchFamily="34" charset="0"/>
                <a:ea typeface="Calibri" panose="020F0502020204030204" pitchFamily="34" charset="0"/>
                <a:cs typeface="Arial" panose="020B0604020202020204" pitchFamily="34" charset="0"/>
              </a:rPr>
              <a:t>University of Helsinki, Finland</a:t>
            </a:r>
          </a:p>
          <a:p>
            <a:pPr defTabSz="822940">
              <a:defRPr/>
            </a:pPr>
            <a:r>
              <a:rPr lang="en-US" sz="1000" dirty="0" err="1">
                <a:solidFill>
                  <a:srgbClr val="1D1D1C"/>
                </a:solidFill>
                <a:latin typeface="Arial" panose="020B0604020202020204" pitchFamily="34" charset="0"/>
                <a:ea typeface="Calibri" panose="020F0502020204030204" pitchFamily="34" charset="0"/>
                <a:cs typeface="Arial" panose="020B0604020202020204" pitchFamily="34" charset="0"/>
              </a:rPr>
              <a:t>Senson</a:t>
            </a:r>
            <a:r>
              <a:rPr lang="en-US" sz="1000" dirty="0">
                <a:solidFill>
                  <a:srgbClr val="1D1D1C"/>
                </a:solidFill>
                <a:latin typeface="Arial" panose="020B0604020202020204" pitchFamily="34" charset="0"/>
                <a:ea typeface="Calibri" panose="020F0502020204030204" pitchFamily="34" charset="0"/>
                <a:cs typeface="Arial" panose="020B0604020202020204" pitchFamily="34" charset="0"/>
              </a:rPr>
              <a:t>, Viking Malt, Finland</a:t>
            </a:r>
          </a:p>
          <a:p>
            <a:pPr defTabSz="822940">
              <a:defRPr/>
            </a:pPr>
            <a:r>
              <a:rPr lang="it-IT" sz="1000" dirty="0">
                <a:solidFill>
                  <a:srgbClr val="1D1D1C"/>
                </a:solidFill>
                <a:latin typeface="Arial" panose="020B0604020202020204" pitchFamily="34" charset="0"/>
                <a:ea typeface="Calibri" panose="020F0502020204030204" pitchFamily="34" charset="0"/>
                <a:cs typeface="Arial" panose="020B0604020202020204" pitchFamily="34" charset="0"/>
              </a:rPr>
              <a:t>Chalmers University of Technology, Sweden</a:t>
            </a:r>
          </a:p>
          <a:p>
            <a:pPr defTabSz="822940">
              <a:defRPr/>
            </a:pPr>
            <a:r>
              <a:rPr lang="it-IT" sz="1000" dirty="0">
                <a:solidFill>
                  <a:srgbClr val="1D1D1C"/>
                </a:solidFill>
                <a:latin typeface="Arial" panose="020B0604020202020204" pitchFamily="34" charset="0"/>
                <a:ea typeface="Calibri" panose="020F0502020204030204" pitchFamily="34" charset="0"/>
                <a:cs typeface="Arial" panose="020B0604020202020204" pitchFamily="34" charset="0"/>
              </a:rPr>
              <a:t>Umeå Universitetet, Sweden</a:t>
            </a:r>
          </a:p>
          <a:p>
            <a:pPr defTabSz="822940">
              <a:defRPr/>
            </a:pPr>
            <a:r>
              <a:rPr lang="en-US" sz="1000" dirty="0">
                <a:solidFill>
                  <a:srgbClr val="1D1D1C"/>
                </a:solidFill>
                <a:latin typeface="Arial" panose="020B0604020202020204" pitchFamily="34" charset="0"/>
                <a:ea typeface="Calibri" panose="020F0502020204030204" pitchFamily="34" charset="0"/>
                <a:cs typeface="Arial" panose="020B0604020202020204" pitchFamily="34" charset="0"/>
              </a:rPr>
              <a:t>Wageningen University &amp; Research, Wageningen,  Netherlands</a:t>
            </a:r>
            <a:endParaRPr lang="fi-FI" sz="100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defTabSz="822940">
              <a:defRPr/>
            </a:pPr>
            <a:r>
              <a:rPr lang="it-IT" sz="1000" dirty="0">
                <a:solidFill>
                  <a:srgbClr val="1D1D1C"/>
                </a:solidFill>
                <a:latin typeface="Arial" panose="020B0604020202020204" pitchFamily="34" charset="0"/>
                <a:ea typeface="Calibri" panose="020F0502020204030204" pitchFamily="34" charset="0"/>
                <a:cs typeface="Arial" panose="020B0604020202020204" pitchFamily="34" charset="0"/>
              </a:rPr>
              <a:t>Federico II University of Naples, Naples, Italy </a:t>
            </a:r>
            <a:endParaRPr lang="fi-FI" sz="100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defTabSz="822940">
              <a:defRPr/>
            </a:pPr>
            <a:r>
              <a:rPr lang="en-US" sz="1000" dirty="0">
                <a:solidFill>
                  <a:srgbClr val="1D1D1C"/>
                </a:solidFill>
                <a:latin typeface="Arial" panose="020B0604020202020204" pitchFamily="34" charset="0"/>
                <a:ea typeface="Calibri" panose="020F0502020204030204" pitchFamily="34" charset="0"/>
                <a:cs typeface="Arial" panose="020B0604020202020204" pitchFamily="34" charset="0"/>
              </a:rPr>
              <a:t>VTT Technical Research Centre of Finland Ltd, Espoo, Finland</a:t>
            </a:r>
            <a:endParaRPr lang="fi-FI" sz="1000" dirty="0">
              <a:solidFill>
                <a:srgbClr val="1D1D1C"/>
              </a:solidFill>
              <a:latin typeface="Arial" panose="020B0604020202020204" pitchFamily="34" charset="0"/>
              <a:ea typeface="Calibri" panose="020F0502020204030204" pitchFamily="34" charset="0"/>
              <a:cs typeface="Arial" panose="020B0604020202020204" pitchFamily="34" charset="0"/>
            </a:endParaRPr>
          </a:p>
          <a:p>
            <a:pPr defTabSz="822940">
              <a:defRPr/>
            </a:pPr>
            <a:r>
              <a:rPr lang="fi-FI" sz="1000" dirty="0" err="1">
                <a:solidFill>
                  <a:srgbClr val="1D1D1C"/>
                </a:solidFill>
                <a:latin typeface="Arial" panose="020B0604020202020204" pitchFamily="34" charset="0"/>
                <a:ea typeface="Calibri" panose="020F0502020204030204" pitchFamily="34" charset="0"/>
                <a:cs typeface="Arial" panose="020B0604020202020204" pitchFamily="34" charset="0"/>
              </a:rPr>
              <a:t>Montpellier</a:t>
            </a:r>
            <a:r>
              <a:rPr lang="fi-FI" sz="1000" dirty="0">
                <a:solidFill>
                  <a:srgbClr val="1D1D1C"/>
                </a:solidFill>
                <a:latin typeface="Arial" panose="020B0604020202020204" pitchFamily="34" charset="0"/>
                <a:ea typeface="Calibri" panose="020F0502020204030204" pitchFamily="34" charset="0"/>
                <a:cs typeface="Arial" panose="020B0604020202020204" pitchFamily="34" charset="0"/>
              </a:rPr>
              <a:t> </a:t>
            </a:r>
            <a:r>
              <a:rPr lang="fi-FI" sz="1000" dirty="0" err="1">
                <a:solidFill>
                  <a:srgbClr val="1D1D1C"/>
                </a:solidFill>
                <a:latin typeface="Arial" panose="020B0604020202020204" pitchFamily="34" charset="0"/>
                <a:ea typeface="Calibri" panose="020F0502020204030204" pitchFamily="34" charset="0"/>
                <a:cs typeface="Arial" panose="020B0604020202020204" pitchFamily="34" charset="0"/>
              </a:rPr>
              <a:t>SupAgro</a:t>
            </a:r>
            <a:r>
              <a:rPr lang="fi-FI" sz="1000" dirty="0">
                <a:solidFill>
                  <a:srgbClr val="1D1D1C"/>
                </a:solidFill>
                <a:latin typeface="Arial" panose="020B0604020202020204" pitchFamily="34" charset="0"/>
                <a:ea typeface="Calibri" panose="020F0502020204030204" pitchFamily="34" charset="0"/>
                <a:cs typeface="Arial" panose="020B0604020202020204" pitchFamily="34" charset="0"/>
              </a:rPr>
              <a:t>-INRA, </a:t>
            </a:r>
            <a:r>
              <a:rPr lang="fi-FI" sz="1000" dirty="0" err="1">
                <a:solidFill>
                  <a:srgbClr val="1D1D1C"/>
                </a:solidFill>
                <a:latin typeface="Arial" panose="020B0604020202020204" pitchFamily="34" charset="0"/>
                <a:ea typeface="Calibri" panose="020F0502020204030204" pitchFamily="34" charset="0"/>
                <a:cs typeface="Arial" panose="020B0604020202020204" pitchFamily="34" charset="0"/>
              </a:rPr>
              <a:t>Montpellier</a:t>
            </a:r>
            <a:r>
              <a:rPr lang="fi-FI" sz="1000" dirty="0">
                <a:solidFill>
                  <a:srgbClr val="1D1D1C"/>
                </a:solidFill>
                <a:latin typeface="Arial" panose="020B0604020202020204" pitchFamily="34" charset="0"/>
                <a:ea typeface="Calibri" panose="020F0502020204030204" pitchFamily="34" charset="0"/>
                <a:cs typeface="Arial" panose="020B0604020202020204" pitchFamily="34" charset="0"/>
              </a:rPr>
              <a:t>, France</a:t>
            </a:r>
          </a:p>
          <a:p>
            <a:pPr defTabSz="822940">
              <a:defRPr/>
            </a:pPr>
            <a:r>
              <a:rPr lang="fi-FI" sz="1000" dirty="0">
                <a:solidFill>
                  <a:srgbClr val="1D1D1C"/>
                </a:solidFill>
                <a:latin typeface="Arial" panose="020B0604020202020204" pitchFamily="34" charset="0"/>
                <a:cs typeface="Arial" panose="020B0604020202020204" pitchFamily="34" charset="0"/>
              </a:rPr>
              <a:t>Newcastle </a:t>
            </a:r>
            <a:r>
              <a:rPr lang="fi-FI" sz="1000" dirty="0" err="1">
                <a:solidFill>
                  <a:srgbClr val="1D1D1C"/>
                </a:solidFill>
                <a:latin typeface="Arial" panose="020B0604020202020204" pitchFamily="34" charset="0"/>
                <a:cs typeface="Arial" panose="020B0604020202020204" pitchFamily="34" charset="0"/>
              </a:rPr>
              <a:t>University</a:t>
            </a:r>
            <a:r>
              <a:rPr lang="fi-FI" sz="1000" dirty="0">
                <a:solidFill>
                  <a:srgbClr val="1D1D1C"/>
                </a:solidFill>
                <a:latin typeface="Arial" panose="020B0604020202020204" pitchFamily="34" charset="0"/>
                <a:cs typeface="Arial" panose="020B0604020202020204" pitchFamily="34" charset="0"/>
              </a:rPr>
              <a:t>, UK</a:t>
            </a:r>
          </a:p>
          <a:p>
            <a:pPr defTabSz="822940">
              <a:defRPr/>
            </a:pPr>
            <a:r>
              <a:rPr lang="fi-FI" sz="1000" dirty="0">
                <a:solidFill>
                  <a:srgbClr val="1D1D1C"/>
                </a:solidFill>
                <a:latin typeface="Arial" panose="020B0604020202020204" pitchFamily="34" charset="0"/>
                <a:cs typeface="Arial" panose="020B0604020202020204" pitchFamily="34" charset="0"/>
              </a:rPr>
              <a:t>IARC, France</a:t>
            </a:r>
          </a:p>
          <a:p>
            <a:pPr marL="0" marR="0" lvl="0" indent="0" algn="l" defTabSz="987528"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87528"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1D1D1C"/>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5" name="Title 1">
            <a:extLst>
              <a:ext uri="{FF2B5EF4-FFF2-40B4-BE49-F238E27FC236}">
                <a16:creationId xmlns:a16="http://schemas.microsoft.com/office/drawing/2014/main" id="{5F31A286-F917-4EF2-8044-0992496F0467}"/>
              </a:ext>
            </a:extLst>
          </p:cNvPr>
          <p:cNvSpPr txBox="1">
            <a:spLocks/>
          </p:cNvSpPr>
          <p:nvPr/>
        </p:nvSpPr>
        <p:spPr>
          <a:xfrm>
            <a:off x="275208" y="35303"/>
            <a:ext cx="5049103" cy="907258"/>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822960" rtl="0" eaLnBrk="1" fontAlgn="auto" latinLnBrk="0" hangingPunct="1">
              <a:lnSpc>
                <a:spcPct val="100000"/>
              </a:lnSpc>
              <a:spcBef>
                <a:spcPct val="0"/>
              </a:spcBef>
              <a:spcAft>
                <a:spcPts val="0"/>
              </a:spcAft>
              <a:buClrTx/>
              <a:buSzTx/>
              <a:buFontTx/>
              <a:buNone/>
              <a:tabLst/>
              <a:defRPr/>
            </a:pPr>
            <a:r>
              <a:rPr kumimoji="0" lang="fi-FI" sz="2800" b="1" i="0" u="none" strike="noStrike" kern="1200" cap="all" spc="0" normalizeH="0" baseline="0" noProof="0" dirty="0">
                <a:ln>
                  <a:noFill/>
                </a:ln>
                <a:solidFill>
                  <a:srgbClr val="7030A0"/>
                </a:solidFill>
                <a:effectLst/>
                <a:uLnTx/>
                <a:uFillTx/>
                <a:latin typeface="Arial" panose="020B0604020202020204" pitchFamily="34" charset="0"/>
                <a:ea typeface="+mj-ea"/>
                <a:cs typeface="Arial" panose="020B0604020202020204" pitchFamily="34" charset="0"/>
              </a:rPr>
              <a:t>ACKNOWLEDGMENTS</a:t>
            </a:r>
          </a:p>
        </p:txBody>
      </p:sp>
      <p:pic>
        <p:nvPicPr>
          <p:cNvPr id="6" name="Picture 5">
            <a:extLst>
              <a:ext uri="{FF2B5EF4-FFF2-40B4-BE49-F238E27FC236}">
                <a16:creationId xmlns:a16="http://schemas.microsoft.com/office/drawing/2014/main" id="{EA57C0DA-E47B-4AFA-AC6B-512F501A5B77}"/>
              </a:ext>
            </a:extLst>
          </p:cNvPr>
          <p:cNvPicPr>
            <a:picLocks noChangeAspect="1"/>
          </p:cNvPicPr>
          <p:nvPr/>
        </p:nvPicPr>
        <p:blipFill>
          <a:blip r:embed="rId2"/>
          <a:stretch>
            <a:fillRect/>
          </a:stretch>
        </p:blipFill>
        <p:spPr>
          <a:xfrm>
            <a:off x="2660002" y="1173393"/>
            <a:ext cx="4157329" cy="3469650"/>
          </a:xfrm>
          <a:prstGeom prst="rect">
            <a:avLst/>
          </a:prstGeom>
        </p:spPr>
      </p:pic>
      <p:sp>
        <p:nvSpPr>
          <p:cNvPr id="5" name="TextBox 4">
            <a:extLst>
              <a:ext uri="{FF2B5EF4-FFF2-40B4-BE49-F238E27FC236}">
                <a16:creationId xmlns:a16="http://schemas.microsoft.com/office/drawing/2014/main" id="{BC836953-5756-40E4-B2FE-93F88D009223}"/>
              </a:ext>
            </a:extLst>
          </p:cNvPr>
          <p:cNvSpPr txBox="1"/>
          <p:nvPr/>
        </p:nvSpPr>
        <p:spPr>
          <a:xfrm>
            <a:off x="2749980" y="4713925"/>
            <a:ext cx="397737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hlinkClick r:id="rId3"/>
              </a:rPr>
              <a:t>https://hanhinevalab.com/</a:t>
            </a:r>
            <a:endParaRPr kumimoji="0" lang="fi-FI" sz="24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7" name="Kuva 5" descr="UEF_tunnus.jpg">
            <a:extLst>
              <a:ext uri="{FF2B5EF4-FFF2-40B4-BE49-F238E27FC236}">
                <a16:creationId xmlns:a16="http://schemas.microsoft.com/office/drawing/2014/main" id="{5E4064E1-9477-4F25-B4F0-AD9059B1370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402" t="17012" r="6432" b="14938"/>
          <a:stretch/>
        </p:blipFill>
        <p:spPr>
          <a:xfrm>
            <a:off x="10390259" y="4915317"/>
            <a:ext cx="1287514" cy="1005140"/>
          </a:xfrm>
          <a:prstGeom prst="rect">
            <a:avLst/>
          </a:prstGeom>
        </p:spPr>
      </p:pic>
      <p:pic>
        <p:nvPicPr>
          <p:cNvPr id="8" name="Kuva 19">
            <a:extLst>
              <a:ext uri="{FF2B5EF4-FFF2-40B4-BE49-F238E27FC236}">
                <a16:creationId xmlns:a16="http://schemas.microsoft.com/office/drawing/2014/main" id="{01988EE2-EAE2-4FEE-9A71-8C8335FAF200}"/>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l="18188" t="32048" r="18188" b="30788"/>
          <a:stretch/>
        </p:blipFill>
        <p:spPr>
          <a:xfrm>
            <a:off x="9298701" y="2919783"/>
            <a:ext cx="2661154" cy="729139"/>
          </a:xfrm>
          <a:prstGeom prst="rect">
            <a:avLst/>
          </a:prstGeom>
        </p:spPr>
      </p:pic>
      <p:pic>
        <p:nvPicPr>
          <p:cNvPr id="9" name="Picture 8" descr="Text&#10;&#10;Description automatically generated">
            <a:extLst>
              <a:ext uri="{FF2B5EF4-FFF2-40B4-BE49-F238E27FC236}">
                <a16:creationId xmlns:a16="http://schemas.microsoft.com/office/drawing/2014/main" id="{CCF5C8A6-BC50-40B2-8446-CC82C10F1D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2670" y="2841918"/>
            <a:ext cx="2661154" cy="1331218"/>
          </a:xfrm>
          <a:prstGeom prst="rect">
            <a:avLst/>
          </a:prstGeom>
        </p:spPr>
      </p:pic>
      <p:pic>
        <p:nvPicPr>
          <p:cNvPr id="10" name="Picture 9" descr="Logo, company name&#10;&#10;Description automatically generated">
            <a:extLst>
              <a:ext uri="{FF2B5EF4-FFF2-40B4-BE49-F238E27FC236}">
                <a16:creationId xmlns:a16="http://schemas.microsoft.com/office/drawing/2014/main" id="{A47D7E28-2029-4CA9-93DC-B76614D410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17680" y="1686961"/>
            <a:ext cx="2000043" cy="846395"/>
          </a:xfrm>
          <a:prstGeom prst="rect">
            <a:avLst/>
          </a:prstGeom>
        </p:spPr>
      </p:pic>
      <p:pic>
        <p:nvPicPr>
          <p:cNvPr id="11" name="Picture 10" descr="Text&#10;&#10;Description automatically generated">
            <a:extLst>
              <a:ext uri="{FF2B5EF4-FFF2-40B4-BE49-F238E27FC236}">
                <a16:creationId xmlns:a16="http://schemas.microsoft.com/office/drawing/2014/main" id="{D1A63E72-C98B-4C70-80D2-913B037858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95495" y="1916211"/>
            <a:ext cx="2521297" cy="453643"/>
          </a:xfrm>
          <a:prstGeom prst="rect">
            <a:avLst/>
          </a:prstGeom>
        </p:spPr>
      </p:pic>
      <p:pic>
        <p:nvPicPr>
          <p:cNvPr id="12" name="Picture 11" descr="A picture containing text, clipart, businesscard&#10;&#10;Description automatically generated">
            <a:extLst>
              <a:ext uri="{FF2B5EF4-FFF2-40B4-BE49-F238E27FC236}">
                <a16:creationId xmlns:a16="http://schemas.microsoft.com/office/drawing/2014/main" id="{C2C4DF87-CE71-4ABC-B764-0920F82798C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41894" y="4367848"/>
            <a:ext cx="1317751" cy="987042"/>
          </a:xfrm>
          <a:prstGeom prst="rect">
            <a:avLst/>
          </a:prstGeom>
        </p:spPr>
      </p:pic>
      <p:pic>
        <p:nvPicPr>
          <p:cNvPr id="13" name="Picture 12" descr="A picture containing logo&#10;&#10;Description automatically generated">
            <a:extLst>
              <a:ext uri="{FF2B5EF4-FFF2-40B4-BE49-F238E27FC236}">
                <a16:creationId xmlns:a16="http://schemas.microsoft.com/office/drawing/2014/main" id="{E496E3F2-0B7E-4B3A-A274-199DD97D489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14629" y="4132820"/>
            <a:ext cx="1317752" cy="619343"/>
          </a:xfrm>
          <a:prstGeom prst="rect">
            <a:avLst/>
          </a:prstGeom>
        </p:spPr>
      </p:pic>
      <p:pic>
        <p:nvPicPr>
          <p:cNvPr id="16" name="Picture 15" descr="Text, icon&#10;&#10;Description automatically generated with medium confidence">
            <a:extLst>
              <a:ext uri="{FF2B5EF4-FFF2-40B4-BE49-F238E27FC236}">
                <a16:creationId xmlns:a16="http://schemas.microsoft.com/office/drawing/2014/main" id="{A2B08FAB-4B1F-424F-AE9D-69FD22FECB9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99642" y="4015324"/>
            <a:ext cx="832193" cy="558648"/>
          </a:xfrm>
          <a:prstGeom prst="rect">
            <a:avLst/>
          </a:prstGeom>
        </p:spPr>
      </p:pic>
      <p:pic>
        <p:nvPicPr>
          <p:cNvPr id="17" name="Picture 16">
            <a:extLst>
              <a:ext uri="{FF2B5EF4-FFF2-40B4-BE49-F238E27FC236}">
                <a16:creationId xmlns:a16="http://schemas.microsoft.com/office/drawing/2014/main" id="{DD48780E-24D4-4448-A01B-3835B699D30F}"/>
              </a:ext>
            </a:extLst>
          </p:cNvPr>
          <p:cNvPicPr>
            <a:picLocks noChangeAspect="1"/>
          </p:cNvPicPr>
          <p:nvPr/>
        </p:nvPicPr>
        <p:blipFill>
          <a:blip r:embed="rId13"/>
          <a:stretch>
            <a:fillRect/>
          </a:stretch>
        </p:blipFill>
        <p:spPr>
          <a:xfrm>
            <a:off x="7516507" y="384081"/>
            <a:ext cx="4417250" cy="789312"/>
          </a:xfrm>
          <a:prstGeom prst="rect">
            <a:avLst/>
          </a:prstGeom>
        </p:spPr>
      </p:pic>
      <p:pic>
        <p:nvPicPr>
          <p:cNvPr id="18" name="Picture 17">
            <a:extLst>
              <a:ext uri="{FF2B5EF4-FFF2-40B4-BE49-F238E27FC236}">
                <a16:creationId xmlns:a16="http://schemas.microsoft.com/office/drawing/2014/main" id="{582D976F-D447-44F5-93C4-FE1D2F779456}"/>
              </a:ext>
            </a:extLst>
          </p:cNvPr>
          <p:cNvPicPr>
            <a:picLocks noChangeAspect="1"/>
          </p:cNvPicPr>
          <p:nvPr/>
        </p:nvPicPr>
        <p:blipFill>
          <a:blip r:embed="rId14"/>
          <a:stretch>
            <a:fillRect/>
          </a:stretch>
        </p:blipFill>
        <p:spPr>
          <a:xfrm>
            <a:off x="5048245" y="5781133"/>
            <a:ext cx="3276538" cy="674665"/>
          </a:xfrm>
          <a:prstGeom prst="rect">
            <a:avLst/>
          </a:prstGeom>
        </p:spPr>
      </p:pic>
      <p:pic>
        <p:nvPicPr>
          <p:cNvPr id="2" name="Picture 1">
            <a:extLst>
              <a:ext uri="{FF2B5EF4-FFF2-40B4-BE49-F238E27FC236}">
                <a16:creationId xmlns:a16="http://schemas.microsoft.com/office/drawing/2014/main" id="{5E51042E-D307-4DAC-B02D-DECB566A869F}"/>
              </a:ext>
            </a:extLst>
          </p:cNvPr>
          <p:cNvPicPr>
            <a:picLocks noChangeAspect="1"/>
          </p:cNvPicPr>
          <p:nvPr/>
        </p:nvPicPr>
        <p:blipFill>
          <a:blip r:embed="rId15"/>
          <a:stretch>
            <a:fillRect/>
          </a:stretch>
        </p:blipFill>
        <p:spPr>
          <a:xfrm>
            <a:off x="8720143" y="5605510"/>
            <a:ext cx="1209482" cy="1051997"/>
          </a:xfrm>
          <a:prstGeom prst="rect">
            <a:avLst/>
          </a:prstGeom>
        </p:spPr>
      </p:pic>
      <p:pic>
        <p:nvPicPr>
          <p:cNvPr id="3" name="Picture 2">
            <a:extLst>
              <a:ext uri="{FF2B5EF4-FFF2-40B4-BE49-F238E27FC236}">
                <a16:creationId xmlns:a16="http://schemas.microsoft.com/office/drawing/2014/main" id="{C231EB5B-4D78-4750-96C7-F1B18AEF65A6}"/>
              </a:ext>
            </a:extLst>
          </p:cNvPr>
          <p:cNvPicPr>
            <a:picLocks noChangeAspect="1"/>
          </p:cNvPicPr>
          <p:nvPr/>
        </p:nvPicPr>
        <p:blipFill>
          <a:blip r:embed="rId16"/>
          <a:stretch>
            <a:fillRect/>
          </a:stretch>
        </p:blipFill>
        <p:spPr>
          <a:xfrm>
            <a:off x="10091041" y="6040380"/>
            <a:ext cx="1885950" cy="657225"/>
          </a:xfrm>
          <a:prstGeom prst="rect">
            <a:avLst/>
          </a:prstGeom>
        </p:spPr>
      </p:pic>
    </p:spTree>
    <p:extLst>
      <p:ext uri="{BB962C8B-B14F-4D97-AF65-F5344CB8AC3E}">
        <p14:creationId xmlns:p14="http://schemas.microsoft.com/office/powerpoint/2010/main" val="1706501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102511"/>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0419878"/>
      </p:ext>
    </p:extLst>
  </p:cSld>
  <p:clrMapOvr>
    <a:masterClrMapping/>
  </p:clrMapOvr>
  <mc:AlternateContent xmlns:mc="http://schemas.openxmlformats.org/markup-compatibility/2006" xmlns:p14="http://schemas.microsoft.com/office/powerpoint/2010/main">
    <mc:Choice Requires="p14">
      <p:transition spd="slow" p14:dur="5000" advTm="10000"/>
    </mc:Choice>
    <mc:Fallback xmlns="">
      <p:transition spd="slow" advTm="10000"/>
    </mc:Fallback>
  </mc:AlternateContent>
</p:sld>
</file>

<file path=ppt/theme/theme1.xml><?xml version="1.0" encoding="utf-8"?>
<a:theme xmlns:a="http://schemas.openxmlformats.org/drawingml/2006/main" name="1_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fekta_PP_template_130319.potx" id="{6768BD6C-E107-4FA6-B03C-9BFD77492CDA}" vid="{EC75E4AB-CB29-4BC9-BDFC-8C21953E9671}"/>
    </a:ext>
  </a:extLst>
</a:theme>
</file>

<file path=ppt/theme/theme2.xml><?xml version="1.0" encoding="utf-8"?>
<a:theme xmlns:a="http://schemas.openxmlformats.org/drawingml/2006/main" name="Office Theme">
  <a:themeElements>
    <a:clrScheme name="UTU-2018">
      <a:dk1>
        <a:sysClr val="windowText" lastClr="000000"/>
      </a:dk1>
      <a:lt1>
        <a:sysClr val="window" lastClr="FFFFFF"/>
      </a:lt1>
      <a:dk2>
        <a:srgbClr val="000000"/>
      </a:dk2>
      <a:lt2>
        <a:srgbClr val="FFFFFF"/>
      </a:lt2>
      <a:accent1>
        <a:srgbClr val="78C8D2"/>
      </a:accent1>
      <a:accent2>
        <a:srgbClr val="9063CD"/>
      </a:accent2>
      <a:accent3>
        <a:srgbClr val="ADCB00"/>
      </a:accent3>
      <a:accent4>
        <a:srgbClr val="F8485E"/>
      </a:accent4>
      <a:accent5>
        <a:srgbClr val="868686"/>
      </a:accent5>
      <a:accent6>
        <a:srgbClr val="D9D9D9"/>
      </a:accent6>
      <a:hlink>
        <a:srgbClr val="9063CD"/>
      </a:hlink>
      <a:folHlink>
        <a:srgbClr val="9063C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UTU-2018">
      <a:dk1>
        <a:sysClr val="windowText" lastClr="000000"/>
      </a:dk1>
      <a:lt1>
        <a:sysClr val="window" lastClr="FFFFFF"/>
      </a:lt1>
      <a:dk2>
        <a:srgbClr val="000000"/>
      </a:dk2>
      <a:lt2>
        <a:srgbClr val="FFFFFF"/>
      </a:lt2>
      <a:accent1>
        <a:srgbClr val="78C8D2"/>
      </a:accent1>
      <a:accent2>
        <a:srgbClr val="9063CD"/>
      </a:accent2>
      <a:accent3>
        <a:srgbClr val="ADCB00"/>
      </a:accent3>
      <a:accent4>
        <a:srgbClr val="F8485E"/>
      </a:accent4>
      <a:accent5>
        <a:srgbClr val="868686"/>
      </a:accent5>
      <a:accent6>
        <a:srgbClr val="D9D9D9"/>
      </a:accent6>
      <a:hlink>
        <a:srgbClr val="9063CD"/>
      </a:hlink>
      <a:folHlink>
        <a:srgbClr val="9063C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235D0575450E4D9009B3EC36509618" ma:contentTypeVersion="14" ma:contentTypeDescription="Create a new document." ma:contentTypeScope="" ma:versionID="e8d628b763e787c8f22705be30acca6c">
  <xsd:schema xmlns:xsd="http://www.w3.org/2001/XMLSchema" xmlns:xs="http://www.w3.org/2001/XMLSchema" xmlns:p="http://schemas.microsoft.com/office/2006/metadata/properties" xmlns:ns2="7746a6f8-0bb5-496b-bf25-a73b1813b983" xmlns:ns3="e9239622-a2c7-4eae-88a4-5b963abff567" targetNamespace="http://schemas.microsoft.com/office/2006/metadata/properties" ma:root="true" ma:fieldsID="38487c246a6b21a0d33fe51881b393f3" ns2:_="" ns3:_="">
    <xsd:import namespace="7746a6f8-0bb5-496b-bf25-a73b1813b983"/>
    <xsd:import namespace="e9239622-a2c7-4eae-88a4-5b963abff56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MediaServiceObjectDetectorVersion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46a6f8-0bb5-496b-bf25-a73b1813b98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903528-d634-475c-adad-f742c644168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9239622-a2c7-4eae-88a4-5b963abff56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a78ce7e3-a359-4dd9-8b81-b24e14d007f9}" ma:internalName="TaxCatchAll" ma:showField="CatchAllData" ma:web="e9239622-a2c7-4eae-88a4-5b963abff5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9239622-a2c7-4eae-88a4-5b963abff567" xsi:nil="true"/>
    <lcf76f155ced4ddcb4097134ff3c332f xmlns="7746a6f8-0bb5-496b-bf25-a73b1813b98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1E80A6-E54B-4C31-B66A-AD9D915153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46a6f8-0bb5-496b-bf25-a73b1813b983"/>
    <ds:schemaRef ds:uri="e9239622-a2c7-4eae-88a4-5b963abff5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77DBC27-FABF-4977-9FA8-9FB4E0931DB5}">
  <ds:schemaRefs>
    <ds:schemaRef ds:uri="http://purl.org/dc/elements/1.1/"/>
    <ds:schemaRef ds:uri="http://schemas.microsoft.com/office/2006/metadata/properties"/>
    <ds:schemaRef ds:uri="http://schemas.openxmlformats.org/package/2006/metadata/core-properties"/>
    <ds:schemaRef ds:uri="http://purl.org/dc/terms/"/>
    <ds:schemaRef ds:uri="7746a6f8-0bb5-496b-bf25-a73b1813b983"/>
    <ds:schemaRef ds:uri="http://schemas.microsoft.com/office/infopath/2007/PartnerControls"/>
    <ds:schemaRef ds:uri="http://schemas.microsoft.com/office/2006/documentManagement/types"/>
    <ds:schemaRef ds:uri="e9239622-a2c7-4eae-88a4-5b963abff567"/>
    <ds:schemaRef ds:uri="http://www.w3.org/XML/1998/namespace"/>
    <ds:schemaRef ds:uri="http://purl.org/dc/dcmitype/"/>
  </ds:schemaRefs>
</ds:datastoreItem>
</file>

<file path=customXml/itemProps3.xml><?xml version="1.0" encoding="utf-8"?>
<ds:datastoreItem xmlns:ds="http://schemas.openxmlformats.org/officeDocument/2006/customXml" ds:itemID="{F49F809C-3CB4-4FD7-BDBE-70F2FA2FE1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6321</TotalTime>
  <Words>1331</Words>
  <Application>Microsoft Office PowerPoint</Application>
  <PresentationFormat>Widescreen</PresentationFormat>
  <Paragraphs>261</Paragraphs>
  <Slides>17</Slides>
  <Notes>5</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17</vt:i4>
      </vt:variant>
    </vt:vector>
  </HeadingPairs>
  <TitlesOfParts>
    <vt:vector size="34" baseType="lpstr">
      <vt:lpstr>Aptos</vt:lpstr>
      <vt:lpstr>Aptos Display</vt:lpstr>
      <vt:lpstr>Arial</vt:lpstr>
      <vt:lpstr>BlinkMacSystemFont</vt:lpstr>
      <vt:lpstr>Calibri</vt:lpstr>
      <vt:lpstr>ClassicalGaramondBT-Roman</vt:lpstr>
      <vt:lpstr>Fira Sans</vt:lpstr>
      <vt:lpstr>Fira Sans ExtraBold</vt:lpstr>
      <vt:lpstr>Fira Sans Medium</vt:lpstr>
      <vt:lpstr>Fira Sans SemiBold</vt:lpstr>
      <vt:lpstr>Myriad pro</vt:lpstr>
      <vt:lpstr>Palatino Linotype</vt:lpstr>
      <vt:lpstr>Symbol</vt:lpstr>
      <vt:lpstr>1_Office-teema</vt:lpstr>
      <vt:lpstr>Office Theme</vt:lpstr>
      <vt:lpstr>2_Office Theme</vt:lpstr>
      <vt:lpstr>1_Office Theme</vt:lpstr>
      <vt:lpstr>Metabolomics analytics in the study of the molecular fingerprint of gut microbiota</vt:lpstr>
      <vt:lpstr>Content</vt:lpstr>
      <vt:lpstr>PowerPoint Presentation</vt:lpstr>
      <vt:lpstr>PowerPoint Presentation</vt:lpstr>
      <vt:lpstr>Metabolism of whole grain phytochemicals – from farm to fork and beyond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Afekta metabolomics for better food and nutrition</dc:title>
  <dc:creator>Ville Koistinen</dc:creator>
  <cp:lastModifiedBy>Kati Hanhineva</cp:lastModifiedBy>
  <cp:revision>194</cp:revision>
  <dcterms:created xsi:type="dcterms:W3CDTF">2019-08-23T07:11:29Z</dcterms:created>
  <dcterms:modified xsi:type="dcterms:W3CDTF">2026-05-26T11:33:21Z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0x01010038235D0575450E4D9009B3EC36509618</vt:lpwstr>
  </property>
  <property fmtid="{D5CDD505-2E9C-101B-9397-08002B2CF9AE}" pid="3" name="Order">
    <vt:r8>27400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ies>
</file>